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notesSlides/notesSlide2.xml" ContentType="application/vnd.openxmlformats-officedocument.presentationml.notesSlide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notesSlides/notesSlide3.xml" ContentType="application/vnd.openxmlformats-officedocument.presentationml.notesSlide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4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8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80" r:id="rId22"/>
    <p:sldId id="284" r:id="rId23"/>
    <p:sldId id="275" r:id="rId24"/>
    <p:sldId id="277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6205C-8602-2840-9D1E-F2F15FE7D887}" v="2" dt="2025-11-11T17:51:53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48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100 131 8401,'-22'0'0,"0"0"938,0 0 2257,1 0-2622,9 0 1,14-7 0,17 0 0,10 2-88,5 3 1,10-6 0,7 1 0,-3 2-208,-2 3 0,7-5 0,3-3 1,0 0-714,-6 1 0,-4-1 0,-2 5 1,-1-2-1688,1 2 0,-10-5 2121,-5 3 0,5 0 0,0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2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8279,'0'14'-49,"0"1"384,0 2 0,0 10 1,0 4-1,0 3 217,0 5 0,7 4 1,0 8-1,-2 7-226,-2 5 0,-3 5 0,0 2 0,0 2-1628,0-1 1302,0-13 0,0 5 0,0-8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20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283 240 8027,'0'-29'34,"0"0"0,-2 0 0,-3 7 1,-2 1 320,2-1 1,-5 0 0,1 3 272,-4 4 0,6 6-318,-7 9 1,-1 2-1,-4 8-38,4 11 1,-4 11-1,7 11 1,-3 3-53,1 5 1,-1 7-1,-7 15 1,3 4-179,5 1 1,-3 4-1,9-7 1,4 2-303,1 6 0,3 1 1,0 1-1,3-8-375,4-11 0,5-13 0,12-17 0,3-9-108,2-10 1,7-7-1,-4-13 1,-1-4 742,0-8 0,18-23 0,-3-8 0</inkml:trace>
  <inkml:trace contextRef="#ctx0" brushRef="#br0" timeOffset="231">501 654 8078,'0'-22'242,"0"0"0,-10 10 0,-4 5 66,-6 5 0,-1 4 0,-1 5 1,0 10 5,0 10 1,1 7 0,1 9 0,3 1-130,3-1 0,9 1 1,-2 0-1,4-3-15,3-5 0,3-5 0,4-11 1,7-3 63,6-3 1,9-11 0,2-3 0,1-12-46,-1-8 0,8-11 0,-5-6 0,0-4-130,-5-2 0,-5 2 0,-5 2 1,-4 3-215,-8-3 1,3 5 0,-3 0 0,-5 0-464,-6 0 0,-1 8 0,-10-3 1,1 5-603,2 2 1,-5 7 0,7 3 1219,-2 3 0,-3 1 0,-6 8 0</inkml:trace>
  <inkml:trace contextRef="#ctx0" brushRef="#br0" timeOffset="381">632 698 8084,'21'9'0,"1"-6"0,0 4 192,0-5 1,0-2 0,-1 0 0,1 0-328,0 0 1,2 0 0,3 0 0,2-2 134,-3-5 0,-1-5 0,-4-10 0</inkml:trace>
  <inkml:trace contextRef="#ctx0" brushRef="#br0" timeOffset="598">1089 327 8173,'-12'10'292,"2"-5"0,10 9 0,0 3 267,0 3 1,0 9-1,0 2 1,0 3-243,0 5 1,7 2 0,1 5 0,-1 2-325,3 3 1,-8 2 0,8-4 0,-3 4-263,0 3 0,1-10 0,-8 0 0,0-10-1161,0-5 0,0 6 1430,0-8 0,-10 0 0,-2-8 0</inkml:trace>
  <inkml:trace contextRef="#ctx0" brushRef="#br0" timeOffset="865">1111 110 8084,'19'-15'373,"-2"3"39,-2 2 0,-1 8 1,5 14-1,-2 12 139,-2 8 1,-1 4 0,8 7 0,0 3-132,0 5 0,0 5 1,-1 9-1,-1 3-335,-6 5 1,3-3 0,-10 10 0,-2 2-283,-2 3 0,-6-1-1,-4-4 1,-5-7-540,0-6 1,-8-11 0,6-5 0,-5-8-1790,-3-6 2526,10-6 0,-8-9 0,8 0 0</inkml:trace>
  <inkml:trace contextRef="#ctx0" brushRef="#br0" timeOffset="1200">1895 1 8015,'-15'12'0,"3"-2"0,0-3-396,0 0 0,0 12 1,-5 1-1,5 9 862,2 5 0,-7 12 0,5 14 1,0 10 537,5 10 0,-3 7 0,3 8 0,2 4-397,3 0 0,4 0 1,5-12-1,8-4-354,4-13 0,5-19 1,3-5-1,4-10-369,3-5 0,-7-4 1,2-10-1524,-5-3 0,-2-6 1639,0 6 0,-1 1 0,1 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27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65 719 8072,'-14'0'0,"-1"-2"1584,-2-6-322,8 6-914,-1-8 0,20 10 1,4 0-1,8 0-215,7 0 1,-2 0 0,7 0 0,-1 0-442,1 0 1,-5 0-1,5 0 1,-2 0-1014,-6 0 1,-2 0 1320,-2 0 0,0 0 0,0 0 0</inkml:trace>
  <inkml:trace contextRef="#ctx0" brushRef="#br0" timeOffset="214">479 371 7871,'0'14'223,"0"1"1,0 2 438,0 2 1,7 5 0,1 5 0,-1 7-408,3 6 0,-6 1 0,9 1 0,-4-3-286,-4-5 0,5 5 0,-3-7 0,0 0-379,3-5 1,-8-5-1,6-2 1,-6 0-1656,-2 0 2065,10-10 0,-8-3 0,8-9 0</inkml:trace>
  <inkml:trace contextRef="#ctx0" brushRef="#br0" timeOffset="414">740 697 8197,'15'0'524,"-1"0"1,1 0-1,7 0 1,0-2-837,-1-5 0,1 4 0,2-4 1,3 2 311,2-2 0,10 4 0,-5-6 0</inkml:trace>
  <inkml:trace contextRef="#ctx0" brushRef="#br0" timeOffset="664">1241 479 8072,'-21'-12'431,"6"3"1,0 9 9,-1 0 0,-4 2 0,1 5 0,2 8 18,2 4 0,3 5 0,-5 3 0,5 5-232,3 1 0,1-4 1,8 5-1,0-2-66,0-6 0,10-1 0,4-6 0,6-5-32,2-6 0,2-6 0,2-2 0,3 0-222,-2 0 0,-3-10 1,-2-4-1,0-5-175,0-3 0,-3 0 1,-5 0-1,-6 0-304,-6 1 0,-2-4 0,0-1 0,0-3-210,0 2 0,-10 5 0,-4 6 0,-5 1 782,-3-2 0,0-12 0,0-5 0</inkml:trace>
  <inkml:trace contextRef="#ctx0" brushRef="#br0" timeOffset="898">1220 22 8072,'21'-9'113,"1"6"1,0-4 0,0 4 431,-1 3 0,1 5 0,2 10 0,3 14 254,2 10 0,2 4 0,-4 3 0,2 2-120,-2 3 1,-3 12-1,-2 2 1,-3 10-451,-4 3 0,-8 4 0,-14-7 1,-10 0-317,-10 0 1,0-5-1,-9-12 1,0-4-584,2-1 1,-5-7 0,10 5 0,3-8-1333,1-6 0,6-6 2002,5-9 0,-6 0 0,8-1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31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21 165 8157,'-11'-10'740,"4"-3"1,5 1-228,2-1 0,0 6 0,2-7-146,5-2 0,-3 5 0,10-1 0,2 3-123,2 5 0,3-8 0,-1 1-188,1 0 1,-1 1-1,1 10-254,-1 0 0,1 0 0,-1 3 42,1 4 0,-7 9 1,-3 15-1,0 15 74,1 11 0,-8 5 0,3 17 1,-4 8 57,-3 4 0,3-40 1,0 1-1,1 3 0,-1 1 1,0-1-1,1 0 113,1-3 0,-1 1 0,-2 1 0,1-1 0,10 40 0,3 1 131,3-5 1,-6-21-1,1-9 1,2-9 159,2-11 0,-4-2 0,-1-14 883,3-5-784,-6-11 0,-4 2 1,-12-9-1,-10 0-242,-9 0 1,-1 0 0,-8-3-1,-2-1-306,-3-3 0,-2 0 1,0 7-1,0 0-434,0 0 1,7 0 0,2 0-2113,2 0 2615,3 0 0,15-9 0,3-2 0</inkml:trace>
  <inkml:trace contextRef="#ctx0" brushRef="#br0" timeOffset="2017">986 1087 8044,'13'0'723,"1"0"-397,2 0 0,-5 0 0,3 0 0,2 0-312,2 0 0,9 0 0,3 0 0,0 0-14,-1 0 0,8 0 0,-5 0 0</inkml:trace>
  <inkml:trace contextRef="#ctx0" brushRef="#br0" timeOffset="2250">1068 698 8067,'13'0'571,"1"0"1,0 0 0,6 2 0,1 3-353,-1 1 1,1 1 0,2-7 0,2 0-395,2 0 0,0 0 0,-6 0 0,-1 0 175,1 0 0,8 0 0,3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41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1231 9718,'21'0'599,"-1"0"1,1 0 0,1 0-1,6 0-91,6 0 0,5 0 1,4 0-1,5 0-263,7 0 0,4 0 1,2 0-1,-1 0-188,-6 0 1,3 0 0,-9 0 0,-2 0-482,-3 0 0,-4-6 0,-5-1 0,-7 2-3990,-4 3 4414,-2 2 0,-1-9 0,1-3 0</inkml:trace>
  <inkml:trace contextRef="#ctx0" brushRef="#br0" timeOffset="302">164 349 10284,'12'23'482,"-6"4"0,-1-2 1,0 10-1,4 1-374,2 3 0,-4 2 0,4 2 0,1 3-297,-1 2 1,-6-1-1,4-5 1,-2-4-205,-1-4 0,1 3 0,-7-7 393,0 1 0,9-5 0,3 3 0</inkml:trace>
  <inkml:trace contextRef="#ctx0" brushRef="#br0" timeOffset="950">226 1457 8021,'11'0'985,"-2"0"1,-9 2-1,0 5-744,0 7 1,0-3-1,-2 1 1,-3-1 30,-1 0 1,-1 3 0,7 7-192,0-1 1,-7 1 0,0-1 0,2 1 1,3-8 0,4-1-64,5-3 0,-2 5-533,9-8 1,-1 1 0,8-7-524,-1 0 1,1 0 0,-1 0 1036,1 0 0,-1-9 0,1-2 0</inkml:trace>
  <inkml:trace contextRef="#ctx0" brushRef="#br0" timeOffset="1594">390 1313 8021,'7'14'85,"0"0"1,-1-7-1,-6 6 1,0 3 388,0 2 0,0 10 0,0 1 1,0 6 36,0 8 0,0-2 1,0 9-1,0-2-541,0 0 0,0 9 0,0-5 0,0 1-248,0-5 0,0-5 0,0-2 1,0 0 277,0 0 0,0 0 0,0 0 0</inkml:trace>
  <inkml:trace contextRef="#ctx0" brushRef="#br0" timeOffset="2853">1375 288 8082,'-12'22'380,"5"6"0,-2-1 0,2 12 1,3 6 171,2 6 0,2 6 0,0 11 1,0 7-35,0 5 1,0 2 0,0 0-1,0 2-338,0 5 0,0-2 0,0 4 0,0-4-301,0-7 1,0-14 0,0-2 0,0-7-60,0 0 1,-3-10 0,-1-6 0,-3-11-593,2-7 735,3-12 0,4-11 1,5-13 236,7-6 1,4-1 0,3-1-1,-1 1-29,1-1 0,6 3 0,3 2 0,-1 2-192,1-2 1,0 5 0,-5-3-1,4 1-331,3 1 0,-4-6 1,3 7-1,-1-3-299,-5 0 0,-2 7 0,-5-6 0,-2-3 651,-2-2 0,-1-3 0,8 1 0</inkml:trace>
  <inkml:trace contextRef="#ctx0" brushRef="#br0" timeOffset="3012">1334 103 8132,'2'-14'580,"5"3"164,6 2 0,12 2 0,5 5 1,0-3-448,-1-2 0,8-2 0,-3 5 1,5-3-1007,2 2 0,0 3 1,-2 0 708,-5-5 0,5 5 0,-8-8 0</inkml:trace>
  <inkml:trace contextRef="#ctx0" brushRef="#br0" timeOffset="4267">2154 554 8107,'0'-20'-142,"0"8"0,0-6 1945,0 4-669,0-4 0,3 7-694,3 4 1,3 14 0,7 7-1,-4 4-158,-3 2 1,0 3-1,-4 2 1,1 5-164,-1 2 0,4 0 0,-2 4 0,-2-4-351,-3-2 0,-2 4 0,0-7 0,0 1-968,0 1 1,0-6 0,0 4-475,0-4 0,2-5 1674,5-4 0,-5 4 0,7-6 0</inkml:trace>
  <inkml:trace contextRef="#ctx0" brushRef="#br0" timeOffset="4727">2421 718 8484,'9'-11'710,"-7"0"1,7 6-160,1-2 0,-6 0 1,10 7-308,2 0 0,4 0 0,5 0 1,3 0-422,-3 0 1,0 0 0,0-2-1,2-2-102,-2-3 0,-2 0 1,-2 7-1,-1 0-1836,1 0 2115,-1 0 0,1 0 0,-1 0 0</inkml:trace>
  <inkml:trace contextRef="#ctx0" brushRef="#br0" timeOffset="4728">2667 370 8107,'-7'13'353,"0"1"1,-6-7-1,6 7 1,2 2 267,3 2 1,2 5 0,0 4 0,0 5-135,0 0 0,0 13 0,2-4 1,3 3-316,2-1 1,6-2-1,-6 2 1,0 1-654,2-3 0,-6 2 0,3-13 0,-3-1-1567,-3 1 2048,0-3 0,0-6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49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1 142 8288,'0'29'183,"0"6"1,0-4 0,2 4 0,2 1-66,3 3 0,2 2 0,-4 0 0,2 0-309,-3 0 0,1-2 0,-1-3 191,3-2 0,9 1 0,-4 6 0</inkml:trace>
  <inkml:trace contextRef="#ctx0" brushRef="#br0" timeOffset="249">390 429 8849,'21'0'768,"-1"0"0,1 0 1,-1 0-514,1 0 0,2 0 0,2 0 0,2 0-616,-2 0 0,5 0 1,-3 0-1,-2-2 361,-2-5 0,7-5 0,2-8 0</inkml:trace>
  <inkml:trace contextRef="#ctx0" brushRef="#br0" timeOffset="450">596 80 7948,'-7'14'128,"0"0"1,2 2 292,3 2 1,2 5 0,0 2 0,0 4 189,0 3 1,0 2-1,0 7 1,2 0-450,5 0 1,-2 0 0,6 1 0,1-1-661,-1 0 0,-4-3 1,4-3-1,-2-8-843,-4-4 0,4-10 1341,-2 1 0,9 0 0,-5 6 0</inkml:trace>
  <inkml:trace contextRef="#ctx0" brushRef="#br0" timeOffset="967">1170 19 8063,'11'-3'329,"-4"-3"0,-2 3 365,2-4 0,-5 7 1,5 7-62,-5 7 1,-2 6-1,0 8 1,0 6-28,0 5 0,0 2 1,0 2-1,0 5-381,0 7 0,0 4 0,0 0 0,0-2-550,0-2 1,-2-7 0,-3 4 0,-2-2-526,3-4 850,2-3 0,-8-2 0,-1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58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21 842 8667,'-11'-9'877,"2"7"0,11-8 0,7 10 0,9 3-253,7 4 0,19-5 1,1 5-1,10-5-362,9-2 1,11 0 0,0 0 0,7 0-335,7 0 1,-2-7-1,4-2 1,-7 0-268,-11 0 1,-9-5 0,-11 7-1,-12 0-1019,-12-2 0,-17 7-13,-12-5 0,-3 5 1371,-10 2 0,-10 0 0,-9 0 0</inkml:trace>
  <inkml:trace contextRef="#ctx0" brushRef="#br0" timeOffset="528">370 103 10576,'0'21'176,"0"2"1,0 2-264,0 2 0,0 1 1,0-8-1,0 1 6,0-1 1,2-2-1,5-2 50,7-2 1,4-9 0,5 1 0,2-3-282,2-3 0,1 0 0,-8-3 1,3-3-341,4-8 0,-4-4 0,4-3 652,-4 1 0,-2-10 0,-1-2 0</inkml:trace>
  <inkml:trace contextRef="#ctx0" brushRef="#br0" timeOffset="529">637 1 8136,'-14'0'316,"0"0"0,3 2 1,-3 5-1,7 9 88,5 9 0,-5 0 0,1 12 0,-1 4-253,-2 4 1,6 5 0,-4-2 0,5 7-299,2 4 0,0 5 0,0 2 0,0 2-1652,0-1 1799,0-13 0,0 15 0,0-5 0</inkml:trace>
  <inkml:trace contextRef="#ctx0" brushRef="#br0" timeOffset="606">452 1252 7769,'0'21'228,"0"-7"604,0-1 1,0 1-466,0 6 0,0-6 0,0 0-199,0 2 0,2 0-173,5-3 0,-2 3 1,8-9-1,3-2-143,3-3 1,1-2-1,1-2 1,-1-3-505,1-2 0,-1-6 0,1 4 0,-1-3 652,1-4 0,-1-11 0,1-5 0</inkml:trace>
  <inkml:trace contextRef="#ctx0" brushRef="#br0" timeOffset="607">801 1068 8171,'-14'29'0,"3"6"212,2 3 0,-5 3 1,7 3-1,0 1 68,-2 3 1,7 0 0,-5-5 0,5 3-74,2 2 1,0 0 0,2-10 0,3-3-459,1-8 0,8-2 251,-7 2 0,9-4 0,-5 7 0</inkml:trace>
  <inkml:trace contextRef="#ctx0" brushRef="#br0" timeOffset="722">1334 904 8541,'21'0'2891,"-1"0"-2278,1 0 1,-7 0 0,-1 0 0,1 2-226,-3 5 0,8-5 0,-6 5-1134,5-5 1,3-2 0,-1 0 0,1 0 745,-1 0 0,1 0 0,0 0 0</inkml:trace>
  <inkml:trace contextRef="#ctx0" brushRef="#br0" timeOffset="855">1622 678 8065,'-30'-21'82,"7"8"0,-4 1 0,4 1 115,2-1 0,1 8 0,-1-5 1,1 2-205,-1 0 0,1 0 0,-1 7-1086,1 0 1093,8 0 0,-6 9 0,7 3 0</inkml:trace>
  <inkml:trace contextRef="#ctx0" brushRef="#br0" timeOffset="1072">1929 268 8065,'14'0'1071,"0"0"0,-8 2 0,6 5 0,-3 9-49,-4 9 0,-3 7 0,0 11 1,3 3-555,1 1 1,1 8 0,-7-5 0,0 0-1005,0 1 1,0-4-1,0-8 1,0-2 535,0-3 0,0-9 0,0 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53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411 698 8445,'-7'21'453,"0"-1"1,0 1 0,7 2 0,0 2-15,0 2 1,0 9 0,0-1 0,2 3-217,5 3 1,-2 0 0,6 0 0,1 3-434,-1 4 1,-4-10 0,4 6 0,1-3-577,-1-5 0,-4-8 1,4-1-1,-2-4 786,-4-3 0,6-8 0,1-3 0</inkml:trace>
  <inkml:trace contextRef="#ctx0" brushRef="#br0" timeOffset="420">103 1129 8090,'14'0'651,"-1"0"0,1 0 1,6 0-1,3 0-294,5 0 0,6 0 0,11-2 0,6-3-240,1-2 1,-6 1 0,-1 6-1,-6 0-565,-5 0 1,-9 0 447,3 0 0,3-10 0,1-1 0</inkml:trace>
  <inkml:trace contextRef="#ctx0" brushRef="#br0" timeOffset="836">1108 883 7799,'0'-21'-261,"-2"3"1,-3 2 1257,-1 2 1,-10 10 0,2-3-693,-4 5 1,-3 4 0,1 7 0,-1 9-161,1 7 1,6 5-1,3-3 1,-1 8-6,1 3 1,6 3 0,-2-2 0,5-2-130,2-3 1,2-9-1,5 0 1,7-7 191,4-4 0,3-9 1,-1 1-1,1-3 86,-1-3 1,7-9 0,1-7 0,-3-7-250,-2-5 0,-3-8 0,-2 4 0,-2-2-240,-2 0 0,-9-1 0,2-3 0,-5 3-375,-2 8 0,0-3 1,-2 3-1,-5 2-409,-7 2 0,-4 5 1,0 2 983,4 2 0,-14 1 0,6-8 0</inkml:trace>
  <inkml:trace contextRef="#ctx0" brushRef="#br0" timeOffset="1050">1375 985 8022,'11'0'2641,"1"0"-1552,-5 0 1,4 0 0,9 0-759,1 0 1,-1 0 0,1 0-1,0 0-439,-1 0 1,1-6 0,-1-1 0,1 0-1178,-1-2 1,1 4 1284,-1-8 0,1-1 0,-1-7 0</inkml:trace>
  <inkml:trace contextRef="#ctx0" brushRef="#br0" timeOffset="1267">1580 637 8022,'-14'6'-313,"3"4"810,2 1 0,0-4 0,4 7 0,-2 1 105,3 4 1,2 1 0,2 3-1,0 2-177,0 2 0,0 10 0,0-3 1,2 5-224,5 2 0,-3-7 0,10 0 0,0 3-258,-3 2 0,5-8 1,-7-3-1,0-5-1451,0-3 1,7-2-2363,-2-4 3869,4-5 0,3-9 0,-1 0 0</inkml:trace>
  <inkml:trace contextRef="#ctx0" brushRef="#br0" timeOffset="1467">2052 555 8022,'0'20'563,"0"1"1,0-1 0,0 3 0,0 2 1,0 5 102,0 2 1,0 2 0,2 7 0,3 0-305,2 0 1,2 2 0,-5 3 0,3 2-483,-2-3 1,-3 5 0,-2-2-1,0-2 119,0-3 0,0 7 0,0 3 0</inkml:trace>
  <inkml:trace contextRef="#ctx0" brushRef="#br0" timeOffset="2691">0 1498 8306,'0'0'0</inkml:trace>
  <inkml:trace contextRef="#ctx0" brushRef="#br0" timeOffset="3233">2421 226 8157,'3'-20'0,"1"-1"0,3 1 388,-3-1 0,6 1 1,-1-1 23,2 1 0,1-1 0,3 3 0,-1 4-113,2 7 1,2-2 0,3 2 0,-1 3-184,1 2 1,-1 2 0,3 2 0,2 5-130,3 6 0,-1 10 1,-4 9-1,2 11-71,2 8 0,1 15 0,-8 14 0,1 11-71,-11-42 0,0 2 1,-3 0-1,0 1 1,0 8-1,-1 3 1,2 1-1,0 2-48,2-1 1,-1 2-1,-2 2 1,-1 1-1,0-5 1,0 0-1,-1-2 1,1-1 94,0-2 1,0-1-1,-3-1 1,0 0 0,4-7-1,0-2 1,9 36 166,2-19 0,3-16 0,-1-16 533,1-7 1,-8-13 857,1-7 1,-12-7-864,-2-7 1,-2 3 0,-14-10 0,-4 0-641,-5 3 1,-10-5 0,6 7-1,-3 0-66,-5-1 0,-1 1 1,-1 5-1,2-3-391,3 2 1,9 3 0,-2 0 0,4-3-2237,2-2 2746,10 1 0,-7-4 0,6-1 0</inkml:trace>
  <inkml:trace contextRef="#ctx0" brushRef="#br0" timeOffset="3940">3406 1273 8078,'11'0'480,"1"0"0,-5 0-170,6 0 1,8 0-1,4 0 1,5-3-753,1-3 1,6 3-1,9-4 1,1 3-337,-1-3 1,4-2 777,-2-5 0,0-13 0,-7 4 0</inkml:trace>
  <inkml:trace contextRef="#ctx0" brushRef="#br0" timeOffset="4031">4021 1047 7974,'-34'-7'-19,"0"0"0,9 0 1,-2 7-1,2 0 1016,-3 0 0,3 0 1,-7 0-1,0 0-818,0 0 1,5 7-1,-5 0 1,3-2-2572,3-3 2392,4-2 0,1 0 0,1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2:18.223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131 0 9951,'-15'0'-433,"1"0"122,-3 0 0,5 0 420,-3 0 1,8 0 103,-8 0 1,8 0 331,-7 0-280,9 0 67,-5 0-244,10 10 0,7-5 0,3 7-37,2-2 0,-5-1 0,8-4-1,2 2 1,2 3 0,3-5-2,0 2 1,-1 1 0,-1-6 0,-3 3 23,-3 2 0,1 0 0,7-7 1,-1 0 0,1 8 0,0-1 0,0-2 17,-1-3 0,-6-2 0,-1 0-12,3 0 0,3 0-63,2 0 1,-1 0 0,1 0-12,0 0 1,-8 0 0,1 0-184,2 0 1,2 0 0,3 0 228,0 0 1,0 0 0,-1 0 105,1 0 1,-7 0 0,-1 0 0,3 2-107,2 6 1,3-6 0,0 5 0,2-4-77,5-3 0,-5 0 0,8 0 0,-3 0-141,0 0 1,2 0 0,-4 0 0,2 0-60,-2 0 1,-1 0-1,1 0 1,2 0 26,-2 0 1,-3 0 0,-2 0 9,-1 0 1,1 0 0,0 0 94,0 0 1,-8 7-1,1 3 63,2 2 0,2-5 39,3 8 1,-8-11 0,1 4 0,-1-3 53,-2 2 0,8-5-134,-6 6 1,6-6 0,1-2-27,1 0 0,0 0 1,0 0-1,-1 0 22,1 0 1,0 0 0,0 0 0,0 0 8,-1 0 0,4 0 0,1 0 0,3 0 47,-2 0 1,-1-7 0,1-1-1,2 4-8,-2 1 1,-1 3 0,1 0 0,2 0 15,-2 0 0,-3 0 0,-2 0 1,-1 3 24,1 4 0,7-5 0,0 6 0,-2-6 138,-3-2 0,-2 2 0,0 3 0,-1 2 2,1-2 0,7-2 0,0-3 1,-2 0-136,-3 0 0,0-3 0,3-2 0,4-2-29,3 2 0,-5-4 0,5-1 1,0 0-123,0 1 1,0-6 0,2 8 0,-5 0 71,1-3 1,-6 8 0,8-6 0,-2 6 45,-6 2 1,-1 0 0,-4 0-1,1 0 9,0 0 1,-8 0 0,1 0 34,2 0 0,2 0 1,3 0-19,0 0 0,-8 0 0,1 0-67,2 0 0,2 0 0,3 0-3,0 0 1,-1 0 0,1 0 18,0 0 1,0 7 0,0 0 38,-1-2 0,1-2 0,0-3 17,0 0 0,-1 0 0,1 0 0,0 0 79,0 0 0,0 0 0,-1 0-6,1 0 1,0 0 0,0 0-45,-1 0 0,1 0 0,0 0 1,0 2-21,0 5 1,-1-4 0,1 4-92,0-5 0,7-2 0,0 3 12,-2 4 0,4-5 0,-2 6 0,-2-6 44,-3-2 1,-2 0-1,-1 0 1,1 0 33,0 0 0,0 0 0,0 0 0,-1 0 0,1 0 0,0 0 1,0 0-1,-1 0-20,1 0 1,7 0-1,0 0 1,0 0-32,3 0 1,-8 0 0,7 0-1,-2 0-16,0 0 1,10 0-1,-3-2 1,3-3 26,-2-2 0,4-1 0,-5 8 0,5 0 33,3 0 0,-8 0 0,-2 0 0,0 0 31,0 0 0,-5 8 1,7-1-1,0-2 37,-2-3 1,5 1 0,-8 1 0,3 4 3,5-3 0,-5-3 1,2 0-1,0 3-3,-2 2 1,10 1 0,-3-8 0,7 0-2,1 0 1,6 0 0,3 0 0,5 0 34,3 0 0,-4 0 1,-1 0-1,-3 0 2,3 0 0,1 0 1,1 0-1,-5 2-184,-7 5 1,-5-4 0,-2 7 0,-1-3-329,1 0 1,-3 3-1,-5-5 389,-7 2 0,5 10 0,0-5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2:21.83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44 7389,'-12'0'57,"0"7"1,7 3-59,-2 2 1,0-5 192,7 8 1,0-1 32,0 8 0,0-7-90,0-1 0,9-9 0,3 5-63,1-1 0,6-6 0,-5 4-44,6-5 0,2-2 0,-1 0 0,1 0-52,0 0 0,0 8 0,-1-1 0,1-2 19,0-3 1,2-2-1,3 0 1,2 0 72,-3 0 1,6 0-1,-3 0 1,-2 0-22,-3 0 1,-2 0 0,-1 0 0,1 0-10,0 0 1,0 0 0,2 0 14,5 0 0,2 0 1,6 0 9,-8 0 0,2 0 0,-2 0 0,-2 0-30,-3 0 1,-2 0-1,0 0 1,-1-2-26,1-6 1,0 6-1,0-5 1,2 2-36,5-2 0,-5 2 0,8-7 0,-3 0-8,0 0 1,0 4-1,-5-4 1,2 2 52,3 6 0,8 1 1,-8 1-1,-3-3 82,-1-2 0,4-1 1,0 8-1,-3 0-26,-2 0 0,1 0 1,1 3-1,3 2-33,-2 2 0,-3 0 0,0-7 0,3 0-69,2 0 1,2 0 0,-4 0-1,2 0-86,-2 0 0,4 0 1,-2 0-1,0 0 24,3 0 0,-8 7 0,5 1 0,-5-3 102,-2-3 0,7 5 0,0 1 0,0-1 2,2 2 0,-6-6 1,6 7-1,-2-3 9,0 0 0,3 0 1,-6-7-1,3 0-24,-2 0 1,4 8-1,1-1 1,-1-2-9,1-3 1,-1-2 0,-4 0-1,4 0 9,3 0 1,-7 0 0,2 0 0,-3 0-14,3 0 0,-2 0 0,7 0 0,-3 0-47,-4 0 1,4 0 0,-2 0 0,-2 0-5,-3 0 0,5 0 1,0 0-1,-2 0 117,-3 0 1,0 0-1,3 0 1,2 0-38,-2 0 1,-3 0 0,-2 0 0,-1 0 11,1 0 0,0 0 0,0 0 0,2 0-18,5 0 1,-5 0-1,5 0 1,-5 0-17,-2 0 1,2 0 0,3 0 0,2-2 26,-2-6 0,-3 6 1,-2-5-1,-1 4 8,1 3 1,0 0 0,0 0-1,2 0-17,5 0 0,-5 8 0,5-1 0,-2-2-12,2-3 1,-5-2-1,5 0 1,-2 0-11,2 0 1,-3 0 0,8 0-1,-2 0 9,-6 0 1,6 0 0,-1 0 0,1 0 30,-1 0 0,5 0 0,-7 0 0,0 0 16,3 0 1,-6 0 0,8 0 0,-2 0-14,-6 0 0,6 0 0,-1 0 0,1 0-56,-1 0 0,1 0 0,-6 0 0,3 0-10,-2 0 0,4 0 1,1 0-1,-1 0 11,1 0 0,-1 0 0,-4-2 1,2-3 12,-2-2 0,4-1 0,-2 8 0,0 0 8,2 0 1,-4 0-1,7 0 1,-3-2-31,-4-5 0,5 4 0,-1-4 1,0 5-41,1 2 1,4 0 0,-4 0-1,-1 0 36,1 0 0,-1 0 0,-4 0 0,2 0 57,-3 0 0,-2 0 0,1 0 0,1 0 59,3 0 1,0 0-1,-7 0 1,0 0-77,0 0 1,-1 0 0,1 0-1,0 0-24,0 0 0,7 0 0,0 0 0,-3 0-3,-1 0 1,-4 7 0,1 0 0,0-2 6,0-3 0,7-2 0,0 0 1,-3 0 18,-1 0 1,-4 0 0,1 0 0,0 0 4,0 0 1,2 0-1,3 0 1,2 0 3,-3 0 1,-2 0 0,-2 0 0,0 0-3,0 0 0,2 0 1,3 0-1,2 0-8,-3 0 0,6 0 0,-3 0 1,-3 0-2,-2 0 1,6-7 0,-1 0-1,0 2-4,2 3 1,-7-6 0,8 1 0,-3 2-12,0 3 1,2-1-1,-4-1 1,2-4 7,-3 3 0,6 3 0,-1 2 0,1 0-27,-1 0 0,1-7 0,-6-1 0,6 4-16,2 1 0,-8 3 1,6-2-1,-3-3 56,0-2 0,7-1 0,-7 8 0,-2 0 23,-3 0 0,0-2 1,3-3-1,4-2-4,3 2 0,-7 3 0,2 2 0,-3 0-24,3 0 1,-2 0-1,7 0 1,-3 0-13,-4 0 1,4-8-1,1 1 1,-1 2-14,1 3 1,4-1 0,-7-1-1,0-4-14,3 4 0,-6 1 0,8 3 0,-2 0 20,-6 0 0,-2-2 0,1-3 1,1-2 33,3 2 0,0 2 0,-7 3 0,0 0 2,0 0 1,-1 0 0,1 0 0,0 0-15,0 0 0,-1 0 0,1 0 1,0 3 16,0 4 0,0-5 0,-1 6 0,1-6 25,0-2 0,0 7 1,-1 1-23,1-4 0,0 6 1,2-3-18,5-2 1,-5 0-1,5 0 1,-4 2-11,-4-2 1,1-3 0,0 1 0,0 2-17,0 2 1,-1 0 0,1-4 0,0 1-7,0 4 0,-1-1 1,1-7-1,0 2 20,0 6 1,7-6-1,0 5 1,-3-4 0,-1-3 1,-4 7 0,1 0 0,0-2-11,0-2 1,7 4 0,0 0 0,0-2-5,2-3 1,-4 1-1,7 2 1,0 2 27,0-2 1,-5-3 0,4-2 0,1 0-6,0 0 0,0 0 1,5 0-1,-3 0-2,3 0 0,0 0 0,-1 0 0,-1 0-1,1 0 0,-4 0 0,2 0 0,1 0-19,-3 0 0,7 0 0,-7 0 0,2 0 5,0 0 0,0 0 1,6 0-1,-4 0-5,-1 0 1,-8 0 0,7 0 0,3 0-15,2 0 1,-5 0 0,0 0 0,1 0 4,-3 0 1,7 0-1,-7 0 1,2 0-19,0 0 1,-7 0 0,7 0 0,1 0 14,-3 0 0,0 0 0,-8 0 0,3 0 31,-2 0 0,4 0 0,-2 0 1,-2 0-3,-3 0-1,-2 0 1,2 0 0,3 0 28,2 0 0,0 0 1,-7 3-1,-1 1 4,1 4 1,0-1 0,0-7 0,-1 0-5,1 0 1,0 2-1,2 3 1,3 2-22,2-2 1,0-2 0,-7-3 0,-1 0-15,1 0 0,2 0 0,3 0 0,2 0-3,-2 0 1,-3 0-1,-2 0 1,2 0-4,5 0 1,-5 0-1,5 0 1,-5 0 15,-2 0 1,7 0-1,0 0 1,-2 0 23,-3 0 1,5 0 0,2 0 0,1 0-17,-1 0 0,1 0 0,-6 0 1,6-3-15,2-4 0,0 5 0,4-6 0,-4 6-3,-2 2 0,6-3 1,-4-1-1,3-4-11,-1 4 1,-7 1 0,7 3-1,0 0-4,-2 0 1,5 0-1,-8 0 1,1 0 16,-1 0 0,1 0 0,-6 0 0,6 0 41,2 0 0,-8 0 0,6 0 0,-3 0 10,0 0 1,0 0-1,-5 0 1,3 0-21,2 0 1,0 0-1,-5 0 1,3 0-16,2 0 0,0 3 1,-7 1-1,-1 4-58,1-4 1,7 1-1,0 0 1,-2 2 28,-3-2 1,-2 0 0,2 0 0,3 2 7,2-2 0,0-3 0,-5-2 0,2 0 9,3 0 0,0 8 0,-7-1 0,2-2 3,5-3 0,-4-2 0,6 0 0,-2 0 55,0 0 1,0-7 0,-7 0 0,0 2-12,0 2 1,7-4-1,0 0 1,-3 2-36,-2 3 1,5 2 0,1-3 0,-4-2-44,-2-2 1,5 0 0,0 7 0,-2 0 20,-3 0 1,5 0-1,0 0 1,0 0-6,3 0 1,-8 0 0,7 0 0,-2 0 28,0 0 0,1 0 0,-6 0 1,2 0 13,3 0 1,3 0 0,-6 0 0,3 0-3,-2 0 1,0 0 0,-1 0-1,6 0-8,2 0 1,-5 0 0,5 0 0,-1 0 54,1 0 0,3 0 0,6 0 0,1 2-10,-1 6 1,1-6-1,-1 5 1,1-2-58,-1 2 0,1-4 1,0 4-1,-1-5 130,1-2 0,-1 0 0,1 0 1,-3 0 44,-5 0 0,5 0 0,-7-2 0,3-3-46,-1-2 1,-10 0-1,3 7 1,-4 0-64,-4 0 0,8 0 0,1 0 0,-1 0-78,2 0 0,-4 0 1,6 0-1,1 0 46,0 0 0,-7 2 0,4 3 0,-2 2 49,0-2 1,3-3 0,-6 1 0,3 2-15,-2 2 1,-10 0-1,-2-7 176,2 0-1555,-8 0-1402,1 0 2704,-10 0 0,-10 0 0,-2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2:30.30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3071 87 8925,'-2'-14'693,"-5"-1"1,-6 10 0,-6-4-510,5-1 0,-6 8 0,6-8-62,-6 0 1,-1 8-1,-1-6 1,0 6-95,0 2 1,-2 0 0,-3 0 0,-4 0-105,-3 0 0,5 0 0,-7 0 0,-3 0 51,-2 0 0,5 2 0,-3 3 0,-5 5 40,-4 2 1,-3-5 0,5 5 0,-2 1 29,-3-1 1,-9 2 0,4 8 0,-2 0-19,0-1 0,2 1 0,-4 2 0,1 3-32,-1 2 0,0 10 1,-1-3-1,3 5-1,-3 3 0,-1 7 0,-4-1 0,3 1 18,5 2 0,-2-4 1,7 9-1,-3 2 7,-5 3 1,8-5 0,2-2 0,5 0 10,3-1 1,-8 1-1,0 4 1,5-1 23,8 1 1,-4 3-1,6 5 1,-5 4-65,-3 8 1,3 5 0,3 2 0,1 0-22,-1 0 1,-4-2 0,1-3 0,5-4 49,7-3 1,-3 7 0,3-2 0,5 2 59,7-2 1,-2-3-1,7-7 1,-3 3-73,1-3 0,7 5 0,-6-2 0,4-3 113,4-2 0,-5 4 0,3 6 0,2 4-92,3 7 0,2 3 0,0-2 0,0 4-8,0-44 1,0 2 0,0 4 0,0 2 0,0-1 0,0-1 0,0-1 0,0-1 77,-1-1 0,2-2 1,8 44-1,4 4 1,1-5 86,1-9 1,-3-15 0,5-14 0,-3-1 105,3 1 0,2 0 1,3 2-1,0-5-17,0 0 1,0 0-1,-1 10 1,1 0-97,0 5 0,0-5 0,-1-5 0,4 2-15,4 3 1,-5 3 0,5-3 0,-5-3-139,-2-2 1,7-9 0,0 4-1,-2-2 33,-3-1 1,-5-1 0,-2-10 0,-2-3 73,1 3 1,4 2 0,-1 0-1,-2-5-42,-2-7 1,-11-5-1,6-2 1,-3 0 36,1 0 0,1-3 1,-4-2-27,2-3 1,3-9-435,-3 3-507,-4-6 274,6-2-145,-9 0-1747,0 0 0,-9-10 1,-3-2-1</inkml:trace>
  <inkml:trace contextRef="#ctx0" brushRef="#br0" timeOffset="981">763 6533 8256,'-10'-22'-1115,"8"8"1083,-5-1 1,-3 8 0,0-5 287,-2 2 1,7 0-1,-4 6 187,-1-4 0,5 1 0,-7 5 229,2-6 0,-7 6-67,3-5 0,2 4-122,-3 3 1,10-2 4,-2-5-302,-5 4 126,10-6 1,-8 11 9,10 5 0,7-2 0,3 7 72,2-2 1,-5 4-1,8-4-106,2 2 0,0-5 0,0 5-52,-3-2 0,1 5-182,6-8 0,1 7-146,0-6 0,-8 6 255,1-7 1,-8 1 0,5-6 116,-2 5 1,0-4 134,-3 4-221,-5-4 0,10-3 1,-7-3-2,3-4 0,-1-5 1,-7-10-40,0 0 0,7 0 0,0 1-73,-2-1 1,0 0 0,0-2 0,2-3-103,-2-2 0,-3 0 0,-2 7 0,0 1-67,0-1 0,8 0 0,-1 0 69,-2 1 1,-3 6 33,-2 1-204,0 9-139,0-5 1,-2 10 294,-6 0 0,6 10 99,-5 4 1,4-2-57,3 3 1,-2-1 42,-5 8 0,4 0-29,-4 0 0,5-1-438,2 1 0,0-7-820,0-1 1,0-6-3476,0 6 4709,0-9 0,0 14 0,0-7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3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44 8151,'-22'-12'-956,"0"2"1373,0 10 0,1 0 0,1 3-63,6 4 0,4-2 1,8 12-1,-3 4-8,-2 6 0,-1 4 0,8-4 1,0 5-161,0 1 0,0-4 0,0 5 0,0-2-77,0-6 0,0 6 0,0-3 0,0-3-211,0-1 0,0-11 1,0 1 38,0 2 1,-9-5 0,-6 0 7,-4-2 1,-3-6-1,0-11-121,0-7 0,8 2 0,2-3 1,0-2-229,0-2 0,7 4 0,-2 1-948,4-3 1168,3 7 1,10 0 0,4 10 0,6 0 174,1 0 0,1 0 0,0 0 0,2 0 123,5 0 0,3 0 0,6 0 1,-4 0 36,-2 0 1,6-7 0,-1-3 0,1-2-107,-1-5 1,4-2-1,-7-3 1,2-2-42,0-5 0,-9 5 0,0-8 0,-8 3 8,-5 0 1,-9-2 0,3 4 143,-6-2 1,-4 3 0,-6 11 182,-6 8 1,-6 4 0,-1 3-1,-1 5 137,0 10 1,8-1 0,-1 18 0,1-3 43,1 0 0,1 7 0,8-7 0,-4 0-272,3 3 0,3-8 0,2 5 0,2-5-401,6-2 1,4 0 0,12-3 0,3-5-863,2-6 1,7-6-1,-5-2 1,3 0-301,5 0 0,-5-10 1,0-2 1314,-3 0 0,-2-17 0,-7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4:49.57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110 567 8116,'-15'12'-471,"3"-2"553,3-1 1,-8-6 531,2 4 1,3 3 3,-3-3-33,11 0-462,-6-7 1,17-10 0,3-2 0,2-2-55,5-1 0,-5 1 0,3-8 0,1-2 24,4-5 1,2 5 0,-1-8 0,4 1-74,4-6 1,-5 4 0,7-1-1,1 0-4,4 0 0,-2 5 0,2-5 0,0 3 39,-2 4 0,7 3 1,-7 2-1,3 3 62,-1 4 1,-9 3-1,2 7 1,-5-2 67,-2 2 1,-1 3-1,1 2-23,0 0 1,0 0 0,-1 0 13,1 0 1,-7 0-1,-1 2 160,3 5 0,3-2-229,1 10 0,-1-8 1,-3 5-1,-5 0-36,-3 0 1,1-7 0,-5 5 0,5-3-53,2 0 1,-7 3-1,4-5 25,1 2 1,0 3 0,7-5-3,-3 2 1,-7 7-319,8-6 0,-8-1-970,8-7 0,-8 0-1986,7 0 936,-9 0 2296,5 0 0,0-10 0,2-2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4:53.0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110 828 7458,'-12'10'-1138,"0"-8"1343,4 6 1,4-6-21,-11-2 1,8 0 151,-8 0-105,10 0 1,-7 0 251,5 0-159,5 0-180,-8 0 0,10-2-71,0-6 0,2-1 0,3-8 0,5 2-34,2-2 0,-5 0 1,8 1-1,-1 1-24,-2-2 0,8-2 1,-6-3-1,6 0 22,1 0 0,1 3 1,0 2-1,0 3 28,-1-3 1,1-3 0,0 1 0,-3 2-18,-4 2 1,4 3-1,-4-5 1,4 3 64,3-3 1,0 5 0,-1 0-1,1 0-11,0 0 0,0 4 1,0-4-49,-1 3 0,-1-1 1,-3 5-1,-3-2 43,3 2 0,0 0 0,0 0 1,-3-2 1,3 2 1,-4 3-1,1 2-11,3 0 0,2 0 1,3 0-73,0 0 1,-8-7 0,1-1-42,2 3 1,-5 3-1,2 2 10,3 0 1,-4 2 17,1 6 0,-2-3 1,5 9 28,-2 3 0,-8-7 0,5-1 78,-2 1 1,7 0-42,-3 4 0,-2 3 0,3-7-23,2 2 1,-5-7-8,2 2 1,1 3-53,7-3 0,-1 0 1,-1-4-1,-3 1 1,-3 4 0,-7-1 0,8-7 1,2 0 28,2 0 1,-4 0 0,-1 0-1,3 0 20,3 0 0,1 0 0,1 0 61,0 0 1,0 0 0,-1 0-1,1 0-48,0 0 1,2 0 0,3 0 0,2 0-37,-3 0 1,1 0 0,0 0 0,2 0-21,-3 0 1,1 0 0,0 0 0,2 0 13,-3 0 1,1 0-1,-1 0 1,3 0 7,-2 0 0,5 0 1,-1-2-1,0-3 38,1-3 1,-1 1 0,-2 5 0,5-3-6,0-2 1,5-8 0,-8 5-1,1 1-2,-1-1 0,8-7 0,-5 5 0,2-2-27,0-1 0,-7 3 0,8-5 0,-1 5-64,-2 2 1,-3-4 0,-9 6 0,0 1 36,0-2 0,-1 6 0,1-7 1,0 3 32,0 0 0,0-3 0,-1 5-13,1-2 0,-3-3 1,-2 6-1,-2-6 20,2-2 0,0 5 0,0-6 0,-5 1 16,-3 0 0,8 5 0,-2-7-43,4-3 0,1 4 0,-3 1 1,-5 0-13,-3 0 0,8 7 25,-2-2-32,-5-5 64,-1 10-65,-9-8-72,0 10 55,0 0-8,0 10 119,0-8-65,0 8 0,0-8-11,0 5 0,0-2 0,0 10 1,0-8-1,3 5 1,1 0 30,4 0 0,1-4 1,-1 6 1,-4 1 0,11 6-3,2 1 1,-5-7-1,0-1 17,-2 3 1,4-5 0,-4 0 0,0 0 11,-1 0 1,8-4 0,-2 4-19,4-2 0,-4-1 1,-1-4-42,3 2 0,3 8 1,1-8-20,1-2 0,0 0 0,0 0-21,-1 2 1,1 0-1,0-4 1,0 1-23,-1 4 0,1-1 0,0-7 15,0 0 1,2 2 0,3 3 38,2 2 1,0 1-1,-8-8 1,4 0-15,4 0 0,-5 0 0,5 0 1,-5 0 56,-2 0 1,0 0 0,-1 0-1,4 0-31,4 0 1,-5 0 0,7 0-1,-2 0-23,0 0 1,8 0-1,-8 0 1,0 0-27,2 0 0,-4 0 1,7-3-1,-3-2-9,-4-2 0,4 0 0,-2 7 1,0-3 14,3-4 1,-8 5 0,5-5 0,-5 4-45,-2 3 1,7-7 0,0 0-1,-2 2-55,-3 2 1,5-4 0,0-3 0,0 1 32,2-1 1,-6 0 0,4 6 0,-5-4 59,-2 3 1,7 1 0,0-1-1,-3-3 48,-1 4 0,4-1 0,0 0 1,0-2 9,2 2 1,-7 2 0,8 1 0,-3-3 9,0-2 1,10 0-1,-3 7 1,3 0-9,-3 0 0,5 0 1,-7 0-1,5 0 43,4 0 1,-11 0-1,11 0 1,-2 0-15,0 0 0,10 0 0,0 0 0,-3 0-19,-2 0 1,-2 0 0,-1 0 0,3 0-18,5 0 0,-12 0 0,5 2 1,-6 3 69,-4 2 1,0 8 0,-7-6 0,2 3 61,-3 5 1,-2 3 0,-2 2 0,0-1 102,0 1 1,0 7-1,-1 3 1,1-1-15,0 0 0,0 8 0,-1-3 0,1 3-180,0-2 1,7 4 0,2-7 0,1-1-277,-1-4 0,6-4 0,-6-4 0,1-1-585,-1-6 0,-2 3 0,-7-10-581,0-2 1,-8-2 1387,1-3 0,-11-20 0,6-4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4:55.9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240 306 8093,'-9'12'-1412,"-3"-3"2255,-1 1 0,1-8 1,5 8-337,-7 0 1,1-8 0,1 8 0,0-3-63,0 0 0,0 10 0,-5-2 0,5 4-119,2 3 0,-4 0 0,4 2 0,1 3-146,-1 2 1,-5 7-1,8-5 1,2 1-397,3-1 1,2 6 0,0-8-1,0-3-634,0-2 1,9-2 0,6-2 105,4-6 1,3-4 0,0-10-1,0 0 231,-1 0 1,1-7-1,2-3 1,3-5 337,2-9 1,0 2-1,-7-9 1,0 2 207,-1 0 1,-6 0-1,-1 7 1,1 0 188,-3 0 1,0 1-1,-7-1 654,2 0 1,-2 10-408,-12 5 1,2 7 0,-9 9 0,-1 11-38,3 6 0,-7 13 1,6-5-1,1 2-248,5 1 1,-3-1 0,3 7 0,2-1-138,3-6 0,4-5 1,3-9-1,5-3 54,2-4 1,2-5 0,8-10-1,2-3 90,5-4 0,-4-5 0,6-12 1,-2-3-143,0-2 0,-7-7 0,-10 7 0,-2 2-203,-5 3 1,4 2 0,-2 0-1,-2 1-328,-2-1 1,-13 0 0,-4 0-289,-6 0 0,-2 10 0,1 5 8,-1 5 0,7-6 0,1 1-716,-3 2 1478,7 3 0,-9 12 0,7 2 0</inkml:trace>
  <inkml:trace contextRef="#ctx0" brushRef="#br0" timeOffset="300">502 567 8093,'19'2'-19,"-4"6"0,4-6 368,-5 5 1,6 5 31,2 3 1,-8 4-1,-2 3 1,-2 0-8,-5 0 0,-3-1 0,1 1 0,1 0-137,4 0 0,-1-1 0,-7 1 0,0 0 45,0 0 1,-3 0 0,-1-1-52,-4 1 1,-1-3-99,1-4 1,-1-8 0,-6-14-245,8-8 1,-3-4 0,3-5-1,2-3-110,3-2 1,2-2 0,0 4-1,0-4-175,0-3 1,7 7 0,3-2 0,-1 3-180,1-3 0,7 12 1,-5-5-1,3 2-610,-1 1 1,1 0 1184,6 4 0,1-4 0,0 7 0</inkml:trace>
  <inkml:trace contextRef="#ctx0" brushRef="#br0" timeOffset="600">828 654 8057,'0'22'0,"0"0"195,0-1 0,0-6 0,0-1 243,0 3 1,0 3 0,0 1 31,0 1 1,0 0-95,0 0 1,0 0 910,0-1-947,0-9 1,0-4 0,0-16-270,0-6 1,-7-5-1,0-6 1,2-1-115,3-3 1,2 0-1,0 4 1,0-1-160,0-3 1,0 0 0,2 7 0,3 0-127,2 0 0,8 1 0,-6-1 0,3 0-212,5 0 1,-5 3-1,0 2 1,1 5-2048,-1 2 2587,2 3 0,8-3 0,0-2 0</inkml:trace>
  <inkml:trace contextRef="#ctx0" brushRef="#br0" timeOffset="966">981 763 8032,'0'14'-23,"2"-1"0,3-1 172,2 0 0,3-5 304,-3 7 1,5-9-183,10 3 0,0-6 0,0-2-256,-1 0 0,-9-10 0,-2-2 0,-3-2-318,1-1 1,6 1-1,-7-8 1,-2 0-65,-2 0 0,-3 1 0,0-1 0,0 0-74,0 0 0,0 0 549,0 1 0,-8-1 1,-1 3-1,-3 4 216,-5 8 0,5 4 0,-3 3 277,-2 0 0,0 3 0,0 2 0,3 4-22,-3 3 1,5 5-1,0 10 1,2 2-200,5-2 0,-5-1 1,3 1-1,2 4-185,3 3 1,2-7 0,0 2 0,2-5-398,6-2 0,4 0 0,10-3 0,-1-2-508,1-3 0,0-9 0,0 2 0,2-4-1889,5-3 2599,-5 0 0,17 0 0,-7 0 0</inkml:trace>
  <inkml:trace contextRef="#ctx0" brushRef="#br0" timeOffset="1366">1547 654 8335,'-22'12'873,"0"-2"0,3-8 1,2 3-80,3 2 0,-1 10 0,-7-2-327,0 4 0,3 3 0,2 0 0,5 2-326,2 5 1,-4-5 0,7 5-1,2-5-321,2-2 0,3 7 0,0 0-710,0-2 1,10-13-1,5-6 363,4-6 1,0-4 0,-2-6-1,-2-6 154,2-6 1,0-1 0,0-4 0,-5-1 287,-3-3 0,6 0 0,-5 7 0,-1 0 551,1 0 0,-3 1 1478,-7-1-1055,10 0 0,-8 12-634,5 10 1,-4 10 0,-3 14 0,0 3-473,0 2 1,0 0 0,0-7 0,2 0-942,6-1 0,-6-6 1,8-1 1157,-1 3 0,-6-7 0,6 0 0</inkml:trace>
  <inkml:trace contextRef="#ctx0" brushRef="#br0" timeOffset="2093">1220 1 6732,'0'21'746,"0"1"1,0 2-1,0 3-425,0 2 1,0 17 0,0 0 0,0 7 3,0 8 1,0 4 0,0 8 0,0 4-221,0 1 1,8 4 0,1-12 0,1-5-149,0-4 0,-1-15 0,-4-3 0,2-11-374,-2-8 1,5-2 0,0-3 0,-1-2-1063,1-2 1479,-3-11 0,3 6 0,2-10 0</inkml:trace>
  <inkml:trace contextRef="#ctx0" brushRef="#br0" timeOffset="2348">1743 306 8923,'0'24'1826,"2"2"-1598,6 3 0,-6 3 1,5-1-1,-2 10-205,2 8 0,-4 9 0,6-7 0,-1-3-419,-1-2 1,3-5-1,-6-4 1,6-8-545,2-5 0,-7-10 940,2 1 0,5-10 0,1 4 0</inkml:trace>
  <inkml:trace contextRef="#ctx0" brushRef="#br0" timeOffset="2632">1569 589 7740,'0'12'361,"2"-3"0,5-9-183,8 0 1,4 0-1,5 0 1,3 0-4,2 0 0,3 0 0,-3 0 0,4 0 115,1 0 0,5 0 0,-10 0 1,0 3 69,3 4 0,-8-2 1,5 9-1,-5 1-29,-2-3 0,-3 15 1,-2-6-1,-5 4-193,-2-1 1,4-2 0,-6-1 0,-4 1-406,-1 0 0,-1 0 0,3 0 0,2-1-2628,-2 1 2895,-2-10 0,-3 8 0,0-8 0</inkml:trace>
  <inkml:trace contextRef="#ctx0" brushRef="#br0" timeOffset="2764">2026 502 8174,'-15'-20'1253,"3"3"-855,3 3 0,1 6-260,8-6-138,0 9 0,10-5 0,2 10 0</inkml:trace>
  <inkml:trace contextRef="#ctx0" brushRef="#br0" timeOffset="3297">2287 545 7980,'0'15'123,"-2"-3"446,-5-3 1,4 1 0,-6-5-1,1 5 428,1 2 1,-7 2 0,6 8-747,3 0 0,-4 0 0,1-1-513,4 1 1,4 0-355,7 0 1,-2-8 0,9-2 123,3-2 0,3-3 1,1-7 509,1 0 0,-3-2 1,-2-3 190,-2-2 0,-1-1 1,8 6 273,0-5 1,-8 4 0,1-4 114,2 5 0,-5 2-467,3 0 0,-11 2-253,4 5 0,-6-2-20,-2 10 1,-2-10-36,-6 2 1,-4-7 159,-9-7 1,8 2 0,6-10 315,5-2 1,2-2 0,0-3 21,0 0 1,9 3-1,6 2-100,4 3 1,6 9 0,1-3 0,3 6-398,-2 2 1,-1 2 0,1 3 0,2 5-807,-2 2 0,-3 3 0,-2 6 982,-1 1 0,1 0 0,0 0 0</inkml:trace>
  <inkml:trace contextRef="#ctx0" brushRef="#br0" timeOffset="4314">2287 632 7947,'-2'-19'544,"-5"4"1,2 3-115,-10 5 0,8 5-163,-7-6 0,6 8-238,-6 8 0,6 4 1,-4 9-1,3 1 112,4 0 0,2 2 1,3 3-1,0 4 31,0 3 1,0 2 0,0 6-1,3-4-119,4-1 0,5-11 1,10 3-1,-3-5 55,-4-2 1,4-2-1,-4-6 1,4-7-51,3-4 0,-3-6 1,-2-4-1,-5-7-171,-2-6 1,4-9 0,-6-2 0,-3-3 6,-3-5 1,-2 0 0,0 1 0,0 1-52,0-1 0,-7-3 1,-3-1-1,-2 6-270,-5 7 0,5-2 0,0 2 0,0 2-478,0 3 1,4 9 904,-6 1 0,-1 9 0,-6-5 0</inkml:trace>
  <inkml:trace contextRef="#ctx0" brushRef="#br0" timeOffset="5131">3289 567 8123,'10'12'747,"-8"0"-160,5-5 1,3 5 0,-3 10-77,-2 0 0,0 0 1,0 0-565,2-1 1,0 1 0,-4 0-1655,4 0 1707,-5-1 0,8 1 0,-10 0 0</inkml:trace>
  <inkml:trace contextRef="#ctx0" brushRef="#br0" timeOffset="5264">3267 349 8111,'22'0'0</inkml:trace>
  <inkml:trace contextRef="#ctx0" brushRef="#br0" timeOffset="6017">3768 610 7842,'3'-19'7,"1"2"789,4 3 0,-1-1-275,-7-7-516,0 1 1,-3 8 0,-4 6 121,-7 5 1,-3 4 0,0 5-1,2 8-59,-2 4 0,5-4 1,0-1-1,0 3-147,0 3 1,7 1 0,-2 1-1,4 0 64,3 0 1,0 0 0,0-1 331,0 1 0,3 0 0,4 0-85,8-1 0,-3-1 1,0-3-1,0-5 711,0-2 0,-7 6-337,2-1 1,-4 4-1460,-3 3 1,-10-10-416,-5-5 1,6-7 0,1-7 1267,6-7 0,-8-6 0,-2-1 0</inkml:trace>
  <inkml:trace contextRef="#ctx0" brushRef="#br0" timeOffset="6431">4378 131 8111,'0'15'250,"0"-1"26,0 3 1,0 3-1,0 4 1,0 3-23,0 2 1,0 2 0,0-2-1,0 5-304,0 0 1,0 7 0,-3-5 0,-1 5-321,-4 3 1,1-10 0,7-5 0,0-5-1287,0-2 1656,0 0 0,-10-1 0,-2 1 0</inkml:trace>
  <inkml:trace contextRef="#ctx0" brushRef="#br0" timeOffset="7167">4247 502 8063,'-14'0'259,"2"2"690,2 5-607,3-4 0,9 6-326,5-9 1,5 0 0,10 0-1,-2-2 62,-6-5 1,13-5 0,-6-10-1,4 0 1,-1 7 0,-2 3 0,-1 0 164,1 0 1,0 5 0,0-5 0,0 2-5,-1 5 1,1 3 0,0 2 0,0 0-34,-1 0 0,1 0 0,-2 2 1,-4 6-40,-1 6 0,-8 5 1,5 3-1,-2 0-127,-5 0 1,5 0 0,-3 2 0,-2 2-314,-3 3 1,-4 8 0,-3-8 0,-5-3-259,-2-1 0,0-4 1,-5-1 21,2-6 0,1-4 220,-8-10 1,10-3 0,5-4-1,4-7 200,3-6 1,0-1 0,3-1 0,4 0 146,8 0 0,-3 3 0,2 4 0,3 6 290,2-1 0,3 8 0,0-6-173,0 6 1,0 2-1,-1 2 1,1 3-158,0 2 1,0 10 0,-1-2 0,-1 4-54,-6 3 0,6-3 0,-8-2 0,2-5 196,1-2 0,-1-3 80,8-7 0,-2-2 0,-4-3 0,-3-5-96,-4-2 0,6-2 0,-6-8 0,1 0-114,0 0 1,-3 1 0,-7-4 0,0-1-248,0-3 0,0 0 1,0 7-96,0 0 1,-7 0 0,-3 3 0,0 2 271,1 3 1,-8 9 0,5 0 394,0 10 0,-5 0 0,9 9 0,4 6 266,1 6 0,3-2 1,0 5-1,0-2-234,0 2 0,3-5 0,4 5 1,7-5-678,6-2 0,1-7 1,4-3-1,4-2-2867,7-6 3156,5-1 0,3-3 0,-1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14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 7654,'0'-12'-881,"0"0"954,0 5-73,0 5 0,0-18 0,0 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16.8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523 66 8225,'10'-22'246,"-8"8"1,3 2 243,-10 2 0,0 3 1,-9 7-1,-3 0-221,-2 0 1,-3 2-1,-2 3 1,-3 5-152,-2 2 0,-2 2 0,4 8 0,-2 2-123,2 5 0,6-4 1,4 6-1,4-2-180,4 0 0,2 0 0,7-5 0,0 3 66,0 2 1,0 0 0,2-7 0,5-3 144,8-4 1,-3 4-1,2-7 1,3 3 194,3-1 0,-1-7 0,-2 6 774,-3-4-708,1 8 0,-5-12 0,-10 7 0,-12-2-302,-8-5 0,-4-3 1,-3-2-1,-2 0-191,3 0 0,2-7 0,2-1 0,0 4-887,0 1 0,0 3 0,1 0 212,-1 0 1,3 3-1,4 4 881,8 7 0,-5 6 0,0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17.7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262 66 7993,'-2'-20'872,"-6"6"-373,6-6 1,-10 18 148,5-5 0,-5 4-313,-10 3 1,0 10 0,0 5 0,3 6-82,4 8 0,-4-2 1,5 7-1,-3 0-58,2 0 0,-4 2 0,7 5 0,0-2-246,4-3 1,6-9 0,2 4-1,0-2-437,0 0 1,2-2-1,6-10 1,6-5-223,5-2 0,6-3 1,1-7-1,3 0 65,-2 0 1,4-3-1,1-4 1,-1-7 643,1-6 0,4-4 0,-7-3 0,-2-2-41,-3 3 1,-2-6 0,-1 3 0,-1 3 97,-6 1 0,-4 4 0,-8-1 0,3 0 555,2 0 0,-2 3 1,-12 4-1,-7 6 213,-6-1 0,-2 8 0,1-6 0,-4 8-81,-4 8 1,5-3 0,-5 9 0,5 3-454,2 2 0,0 3 1,1 0-1,1 0-502,6-1 0,-3 1 0,10 0-145,2 0 1,2 0-1,3-1-457,0 1 0,10-3 0,4-4 1,6-8 294,2-4 1,-1-3-1,1 0 1,0-3 373,0-4 1,-1 2 0,1-7 289,0 2 1,-7-4-1,-1 7 270,3 2 0,-5 2-187,3 3 0,-3 3 1,2 4-1,-6 8-340,-6 4 0,0 3 0,3-1 1,2 1-421,-2 0 0,-2 0 0,-1-3 0,3-2 531,2-2 0,10-1 0,-5 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18.1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11 8162,'0'-10'653,"0"10"0,0 12 1,0 17-1,0 5-298,0 0 1,0 14 0,0-2 0,0 7-168,0 8 1,0 9 0,0 3 0,0-3-166,0-2 0,0-3 0,0 0 0,0-2-74,0-5 0,3-7 0,2-15 0,4-7-173,3-4 0,-4-6 0,6-5 106,3-6 0,2-8 1,3-8-1,0-6 108,0-5 0,0-3 0,-3 0 0,-2 0-22,-3 0 0,-2-7 1,5 0-1,-2 0-57,2-2 0,-7 7 0,-1-8 1,-2 3-57,1 0 1,-1 0 0,-7 7 0,0 1-7,0-1 0,0 0 0,-2 3 143,-6 4 1,-4 5-1,-10 10 1,1 3 241,-1 4 0,7 12 0,1 13 0,-3 2 181,-2 5 0,4 2 0,3 0 0,2-2-87,5-3 1,3-10 0,4 6 0,6-3-597,6 0 0,15 0 0,8-10 0,6-2-310,8-2 0,2-10 0,8 2 578,-3-5 0,0-11 0,7-3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18.6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22 8911,'22'0'-159,"-1"0"0,4 0 1,1 0 158,3 0 0,10-9 0,-5-3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18.9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10 8019,'0'-10'678,"0"10"1,0 13 0,2 13-264,6 3 1,-4 10 0,9 0 0,-1 7-153,0 4 1,-5 18 0,5-3-1,0 6-489,0 4 0,-4 2 0,4 8 0,-3-8-778,-4-11 1,0-13 0,0-17 1003,2-7 0,0-5 0,-7-2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19.1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56 153 8092,'-21'-22'689,"-1"0"137,10 10 0,12 3 1,14 9-460,6 0 1,9 0 0,2 0 0,1 0-550,-1 0 1,8 0-1,-5 0 1,2 0-507,0 0 1,-7-3-1,5-2 1,0-4-1050,0-3 1737,-8-3 0,16-7 0,-9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3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107 240 11789,'14'0'234,"1"0"0,2-2-398,2-6 1,3-4 0,0-9 0,-1 1-154,1 6 1,0-13 0,0 3-252,0-8 1,-8 8 0,-2 0 258,-2 7 1,-13 12-1,-11-2 1,-8 5 420,-7 2 1,2 9 0,-9 6 0,0 7 376,2 7 0,-5 2 0,10 8 1,3-3-87,1 3 0,11-5 0,2 2 0,2 0-91,5-2 0,13-5 0,8-12 0,14-5-466,13-2 0,3-3 0,12-7 0,3 0-772,2 0 0,2-7 926,0 0 0,0-10 0,1 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19.34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0 196 7691,'15'7'-86,"-3"3"822,-3 2 0,1-5 0,-5 8-415,2 2 1,8 2 0,-8 3 0,-2 0-14,-3 0 1,5-1 0,1 1 0,-3 0-83,-3 0 0,-2-1-20,0 1 1,0-5-163,0-10 1,0-4 0,0-23 0,0-4-471,0 0 0,0-10 0,0-2 0,0-5-211,0-3 1,2 8-1,3 0 1,5-1-699,2 3 0,2 1 1335,8 4 0,10-5 0,2-10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19.67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1 261 8092,'12'10'-155,"0"-8"0,-7 8 97,2 0 0,10-8 469,-3 5 0,-2-4 0,3-3-67,2 0 1,2-10-1,1-4-191,-6-6 0,3-1 0,-7-1 0,-1 0-73,1 0 1,0 0 0,-5 1 0,2-1 7,-2 0 0,-3 0 96,-2 1 0,-2 1 0,-6 6 117,-6 6 0,2 6 1,-3 4-37,-2 6 1,0 4 0,3 10 0,4-1-93,1 1 0,6 0 0,-4 0 0,4-1-231,3 1 0,0 0 0,3 0 0,4-3-588,8-4 0,4 2 1,5-8-1,3 1-683,2 0 1,7-3 1328,-7-7 0,10 10 0,-5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0.04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87 368 7792,'-21'0'74,"1"2"1,3 3 1125,3 2 0,9 10-790,-2-2 1,4-3 0,6 0-215,4-2 0,5-3 0,10-7 1,0 0-136,-1 0 1,1-3-1,0-4 1,0-5-61,-1 0 0,1-7 0,0 4 0,0-4-220,0-3 1,-1 0 0,-1 0 0,-3 1-40,-3-1 1,-7-2 0,6-3 0,-4-2 75,-4 2 0,-3 3 1,-2 2-1,0 1 188,0-1 1,-2 3-1,-5 2 285,-8 2 0,-4 10 1,-3-2-1,0 7 359,1 7 1,6 8 0,1 11 0,-1 3-133,3-2 0,-5 0 1,10-1-1,2 6-430,2 2 0,3-5 0,0 5 0,0-1-721,0 1 0,0-5 1,3 5-1,4-2-267,8-6 0,4-4 0,3-5 0,0-5-2341,-1-2 3241,11-3 0,-8-7 0,7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0.1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7355,'22'0'-375,"-8"0"1,1 0 1079,2 0 1,-5 2-627,2 5 0,-9 5 0,2 10 0,-4 2-91,-3 5 1,-8-2 0,-1 7 0,-3 0-597,-5 0 608,-3 2 0,-1 7 0,-1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0.9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65 22 8395,'0'-22'786,"-9"22"0,-3 12-476,0 13 0,-5 13 0,9-4 0,4 2-187,1 1 1,3-3 0,0 2 0,0-5-24,0 1 0,0-15 1,0 5-1,3-6-159,4-3 0,-2-4 1,9-9-136,3 0 0,2-9 1,1-6-1,-3-7-51,-3-7 0,-2 5 1,5-5-1,-5 5 139,-2 2 1,-3-7-1,-4 2 1,2 6-1,2 4 1,0 2 411,-7-7-191,0 1 0,0 11 1,0 10-1,0 12 215,0 7 1,0 3 0,0 2 0,0 3-183,0 2 1,7 7-1,1-7 1,-1-2-347,3-3 1,-8 0 0,8 3-573,-1 2 0,-4-2 0,10-10-26,2-3 1,-5-9-1,2 2 796,3-4 0,3-13 0,1-2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1.2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66 218 8332,'-15'0'2186,"1"0"-1595,9 0 0,-12-2-426,10-5 1,0 2 0,7-10-1,0-2-167,0-2 0,7-3 0,3 1 1,2-1-24,5 0 1,-5 7 0,2 1-23,3-3 1,2 7 0,3 3-296,0 5 1,0 4 0,-3 5 87,-4 8 0,2 4 0,-8 3 1,1 2-1449,0 5 1702,-3-5 0,3 8 0,2-10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1.40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0 9044,'-13'3'1486,"6"4"-1155,5 8 1,2 4 0,0 3 0,0 2-181,0 5 1,0-5 0,0 5 0,0-5-888,0-2 1,0 0-1,2 0 736,5-1 0,6 1 0,8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1.5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66 8260,'-19'-22'-330,"4"0"484,-4 10-606,16 3 0,-6 18-700,9 6 1152,0-6 0,9 11 0,4-8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1.7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7575,'7'22'1124,"0"0"0,-2 2-826,-2 5 0,-3 7 0,0 15 0,0 5-291,0-1 0,0 16 0,0-6 0,0 0-604,0-4 1,0-1 0,0-11 0,0-8 596,0-10 0,0 3 0,0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1.9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8260,'21'0'258,"1"0"1,0 0 0,2 0-1,3 0-134,2 0 1,2 0 0,-4 0 0,4 0-260,3 0 0,-5 0 0,5 0 1,-3 0 134,-4 0 0,-3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4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22 8182,'-22'-7'-56,"0"0"1,1 2 563,-1 3 0,-7 2 1,0 0-1,0 0 277,-3 0 0,6 9 1,-8 6-1,2 6-348,6 9 0,1-6 0,6 7 0,5-2-450,6 0 0,6 0 0,2-7 0,2-3-270,6-4 0,4-5 0,9-10 0,4 0-164,4 0 1,-5-3 0,7-4 0,-2-5-93,0 0 0,0-8 1,-9 6-1,-3-3 230,-3 2 1,1-4 656,7 5 0,-8 1 507,1-1 1,-11 11-430,4 3 1,-6 10-1,-2 12 1,0 0-363,0 0 1,3-1 0,1 1 0,4 0-987,-4 0 0,9-8 0,1 1-758,5 2 1680,3-8 0,0 11 0,0-8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2.70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10 8332,'0'-10'376,"0"10"-54,0 13 0,0 6 0,0 5 1,0 5 61,0 7 1,0 6 0,0 1-1,0 3-209,0 5 1,0-3-1,0 8 1,0-3-181,0-4 1,0 1-1,0-4 1,2-7-86,5-5 0,-2-5 0,7-7 0,0 0-157,0-1 1,3-9 0,7-4 25,0-6 1,-1-2-1,1-2 1,0-6 141,0-6 1,-1-3 0,1 0 0,-2 0-3,-6-7 0,3 2 0,-7-7 0,-1 5 63,1 2 0,5-7 1,-6 0-1,1 2 19,0 3 1,-3-5 0,-7 0 0,0 3 123,0 1 0,0 4 0,0-1 381,0 0 0,-10 10-157,-4 5 0,-6 7 0,1 7 0,2 10 46,2 9 0,3-1 0,-2 6 0,4-2-139,0 0 0,8 7 0,-5-4 0,2-1-378,-2 1 0,4-3 0,-4-5 0,5 3-512,2 2 0,9-7 0,6-10 0,4 0-418,3 0 0,2-7 1,3 2-1,4-5 1052,3-2 0,2-19 0,8-5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2.8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131 240 8289,'0'-22'-114,"3"8"1,1-1 0,4-2 161,-4-2 1,-1-3 0,-3 1 279,0-1 0,0 0 1,0 0 229,0 0 0,-3 10-367,-4 5 1,-5 5 0,-10 4-94,1 5 1,1 5 0,3 10 0,5 0-146,3 0 1,-1 2-1,5 3 1,-2 2 8,2-3 0,2-2 0,3-2 1,0 0 157,0 0 1,10 0 0,5-1 0,4 1 282,3 0 1,-8-8-1,3 1 1,3 2-25,-1 2 0,8-4 1,-13-3-1,3 0-61,-2 0 1,-6-5-992,-9 8 1,-2-10 0,-5 2-444,-8-5 0,-4-2 1116,-3 0 0,0-9 0,0-3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3.1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327 44 8263,'-10'-14'-822,"-7"2"1240,-9 2 1,2 3 0,-5 9 0,4 5-18,4 8 0,-8 4 0,-1 5 0,4 3-190,2 2 0,9 2 0,3-2 0,2 5-21,6 0 1,1 5-1,3-8 1,3 1 91,4-1 1,5 1-1,10-6 1,-1 3-41,1-2 0,0-5 0,0-5-97,0-3 1,-10 1-289,-5 7 1,-7-10 0,-7-5 0,-8-5-643,-4-2 1,-3 0 0,0 0 0,0 0-2658,1 0 3442,-1 0 0,0 0 0,0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3.92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393 109 8209,'0'-22'179,"0"0"238,0 1 0,-10 1 1,-4 6-1,-6 7 75,-2 4 1,-2 3-1,-2 3 1,-6 4-257,-2 7 1,5 13 0,-5 4 0,3 3-214,4 5 0,3 0 1,2-1-1,3-4-280,4-2 1,6 4-1,9-7-20,0-2 0,9-6 0,8-6 0,8-8 12,4-4 0,2-6 0,-4-2 0,2-4 6,-3-3 1,-1-3 0,-4-7 326,1 1 0,-7 6 0,-1 1 209,3-3 0,-5 7 0,0 0 298,-2 1 1,0 6-391,-3-4 0,-5 14 0,6 8 0,-6 4-91,-2 3 0,-2 0 0,-3-1 1,-3 1-52,4 0 0,-6 0 0,3-1 160,2 1 297,-7 0-693,9-10 1,-4-12 0,14-17-1,5-7-77,0-5 0,8 0 0,-6 7 0,6 0 221,1 1 1,1-1 0,0 2 0,0 3 57,0 3 1,-8 9 0,1-2 0,2 4-295,2 3 0,-5 10 1,-1 7-87,-4 10 0,-2-3 1,-7 5-1,0-5 371,0-2 0,-9 9 0,-3 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4.02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153 105 8209,'-10'-32'494,"5"15"0,-7-5 39,3 3 0,-8 9 1,5 6-286,-1 8 0,-3 8 0,6 10 0,-2 0-15,-5 0 1,7 7 0,3 2 0,4 1-198,3-1 0,0 1 1,0-6-1,0 3-575,0-2 0,3-3 0,4-5 0,8-2-59,4-2 1,3-10 0,0 2 0,-1-7-88,1-7 0,0 2 0,0-12 685,-1-7 0,11-8 0,2-11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4.1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0 545 7590,'10'-43'-464,"-8"-1"0,5 0 0,-4-1 464,-3-6 0,7 2 0,0-9 0,1-2 0,1-3 0,-4 17 71,10 10 1,-10 31 0,2 19 0,-7 20 532,-7 15 0,2 9 1,-7 14-1,2 8 146,5 5 1,-5 2 0,1 0 0,-1-2-373,0-6 0,3 6 0,7-7 1,0-1-1648,0-4 1269,0-15 0,10 5 0,2-8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26.90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66 523 8068,'-15'12'239,"3"-2"0,0-3 325,0 1 0,7 9 0,-2-3 14,5 5 0,2-4 1,0-1-615,0 3 0,2 3 0,5-1-1388,8-4 1,4 2 1423,3-10 0,0 0 0,-1-7 0</inkml:trace>
  <inkml:trace contextRef="#ctx0" brushRef="#br0" timeOffset="132">109 306 8068,'-21'-10'198,"6"5"0,1-10 376,-3-1 1,7 3 0,0 1-265,1 3-1235,6 1 0,-4 8 925,14 0 0,5-9 0,10-3 0</inkml:trace>
  <inkml:trace contextRef="#ctx0" brushRef="#br0" timeOffset="435">262 545 8068,'0'22'-259,"0"0"477,0-1 1,0 1 0,0 0 755,0 0 1,0-8 610,0 1-1260,0-10 1,-3 2-421,-4-14 0,5-6 1,-6-8-1,6-1-286,2 0 0,0-2 1,0-3-1,2-2-2,6 3 1,1 1 0,8 6 0,-2 2 38,2 3 0,-5 9 1,2-2 446,3 4 0,3 6 0,-1 4 0,-2 10 64,-2 9 0,-11 1 0,6 9 0,-3 3-348,1 2 0,-1-5 0,-5 1 0,3-1-531,2-2 1,1-3 711,-8-9 0,9 0 0,3 0 0</inkml:trace>
  <inkml:trace contextRef="#ctx0" brushRef="#br0" timeOffset="633">610 1 8068,'0'14'-177,"0"1"1,0 2 467,0 2 1,0 3 0,0 2 0,0 3 293,0 2 1,0 9 0,0 1 0,0 7-324,0 5 1,8 7 0,-1-5-1,-2 0-526,-3 1 0,-2-1 0,0-5 0,0 1 264,0-8 0,0 2 0,0-9 0</inkml:trace>
  <inkml:trace contextRef="#ctx0" brushRef="#br0" timeOffset="834">414 371 8048,'22'-15'0,"0"1"32,0-3 1,2 0 0,2 0-1,6 2 242,2-1 1,9 3-1,8 1 1,-3 0-465,-2 0 1,0 7 0,3-2 0,-1 5-1253,-7 2 1442,3 0 0,-20 0 0,8 0 0</inkml:trace>
  <inkml:trace contextRef="#ctx0" brushRef="#br0" timeOffset="1301">937 567 8068,'-15'19'0,"3"-2"79,3-2 1,-1-1 0,5 8 257,-2 0 1,0-8 3,7 1 0,2-13-353,5-2 0,5-2 0,10-15 0,0-5-99,0-5 0,-1-2-1,1 8 1,0-1 11,0 0 0,-3-7 1,-2 2-1,-5 6 66,-2 4 0,-3 2 1,-7-7-98,0 1 0,-2 9 0,-6 2 0,-6 3 107,-5-1 1,-3 1 0,0 7 0,-2 2 316,-5 6 1,5 4 0,-3 10 0,8-1 144,4 1 0,3 0 0,-3 0 1,8 2 18,5 5 0,2-2 0,0 6 1,0-1-184,0-5 0,2-3 0,5 0 0,8 3-457,4 2 0,3-8 0,0-9 1,0 1-910,-1-1 0,8-8 1,1 6-507,-4 0 1,-2-8 785,-2 5 1005,-10 6 0,-5-11 874,-14 5 0,-5-4-277,-10-3 1,3-10 0,4-5 0,8-4-467,5-3 1,2 1 0,0-1 0,0-2-313,0-5 0,2 4 0,5-6 0,8 2-158,4 0 0,6-7 1,1 7-1,6 2-1206,1 3 1352,-6 2 0,24-10 0,-5-1 0</inkml:trace>
  <inkml:trace contextRef="#ctx0" brushRef="#br0" timeOffset="1668">1481 501 7977,'12'15'-33,"-4"0"223,-6 1 1,-2 4 0,0 2-1,3 2 366,4 5 0,-5 5 0,8 9 0,-3 3-183,0 5 1,3 2-1,-5 8 1,2-3-757,-2 2 0,-3 10 0,-2 1 0,0-6-1015,0-5 1,0-14 1397,0-2 0,-9 0 0,-3-11 0</inkml:trace>
  <inkml:trace contextRef="#ctx0" brushRef="#br0" timeOffset="2151">1460 480 7977,'21'0'-67,"1"0"1,0 0 0,0 0 500,-1 0 1,1 7 0,0 0 0,0 0-84,0 3 0,-1 2 0,1 10-179,0 0 1,-10 0 0,-2-1-1,-3 4-190,0 4 0,-2-5 0,-12 5 1,-8-5-284,-4-2 1,-3 0-1,0-1 1,1 1-445,-1 0 1,0-10 0,0-5 178,0-4 1,3-6 0,5-4 565,6-8 0,6-4 0,2-3 0,0 1 28,0-1 1,10 2-1,4 4 1,5 1 246,3-2 1,-7 7-1,-1 3 1,3 5 394,3 2 1,4 0-1,2 2-245,3 5 1,0 3 0,-7 7 0,-2-2-218,-6 1 1,-2 1 0,-7 0 0,2-2-101,-2 2 0,-2-5-117,-3 2 1,-8-11-1,-1-1 15,-4-7 1,9-19 0,-4 2-1,6-4-51,2-6 1,0 1-1,0-8 1,0 3-441,0-3 0,7 0 0,3 1 0,2 4-290,5 2 0,-5 3 0,3 8 0,1 1 775,4 6 0,-8 4 0,17 10 0,-5 0 0</inkml:trace>
  <inkml:trace contextRef="#ctx0" brushRef="#br0" timeOffset="2450">1982 741 7977,'0'22'-288,"7"-8"0,3-2 78,2-2 0,-5 5 1,8-8 214,2-2 0,2-5 0,3-5 62,0-2 0,-8-10 0,-2 2 0,1-4-189,-1-3 1,-5 0 0,5 0 0,0 1 28,0-1 1,-7-7-1,2 0 1,-4 0 125,-3-3 1,0 15 0,0-4 0,0 1 69,0 1 1,-10 4 0,-4 3-1,-6 3 290,-2 4 1,3 5-1,2 5 1,3 4 310,-3 3 1,0 10-1,2 10 1,6-1-379,-1 1 0,7-1 0,-4-4 0,5 2-389,2-3 1,2 6-1,5-3 1,8-3-200,4-1 0,5-11 1,3-2-1,5 0 262,1 0 0,4-7 0,6 5 0</inkml:trace>
  <inkml:trace contextRef="#ctx0" brushRef="#br0" timeOffset="2801">2505 110 7983,'0'21'288,"0"1"0,0 0 0,0 0 13,0-1 0,0 8 1,0 3-1,0 2 120,0 4 1,0 6 0,0 4 0,0 6-299,0 1 1,0-4 0,0 5 0,0-1-432,0 1 0,0-10 1,0 0-1,0-10-1535,0-4 1843,0-3 0,9-7 0,4-1 0</inkml:trace>
  <inkml:trace contextRef="#ctx0" brushRef="#br0" timeOffset="3034">2178 501 7793,'12'-2'611,"-2"-3"-413,0-2 0,4 0 0,13 4 0,2-2-183,-3-2 0,8 0 1,0 7-1,2 0-301,1 0 1,-3 0-1,4 0 286,-1 0 0,-1 0 0,7 0 0</inkml:trace>
  <inkml:trace contextRef="#ctx0" brushRef="#br0" timeOffset="3318">2788 458 7983,'-15'12'-605,"1"-5"1255,-3-4 0,-2 4 0,-3 3 91,0 2 0,0 2 0,0 6 0,1-3-342,-1-3 0,7 1 0,3 6 1,0 1-440,0 0 0,7 0 0,-2-1-225,5 1 1,4-10 0,3-2 0,5-3-137,2 1 1,2-1-1,8-7 1,0-3 52,-1-4 1,1 5 0,0-8-1,0 3 406,0 0 1,-8-3 0,1 5 212,2-2 1,2-1 0,3 8-139,-1 0 0,-6 3 0,-3 4-475,-2 8 1,-1-3-1,-4 2-2199,3 3 2541,8-7 0,-3 9 0,8-7 0</inkml:trace>
  <inkml:trace contextRef="#ctx0" brushRef="#br0" timeOffset="4123">2962 458 7983,'0'-34'-65,"-7"-7"1,0 7 0,2-2 81,2-1 1,1 11 0,-3-3 1234,-2 5-903,0 2 1,7 19 0,0 11 0,0 11 45,0 10 1,0-2 0,0 9 0,0 3-123,0 2 0,0-5 0,0-2 0,0 0-226,0 0 0,0 0 0,0 2 0,0-7-328,0-5 1,0 0-1,0 3-854,0 2 198,0 0 0,0-12 603,0-10 0,0-2 0,2-17 0,3 0 304,2 0 0,10 7 0,-2-2 562,4 4 0,3 3 0,-1 0-141,1 0 0,0 0 0,0 3-16,0 4 0,-8-2 1,-2 9-331,-2 3 0,-3-5 0,-7 3 0,-2-1-374,-6-2 0,-4 8 1,-12-8-1,-2 0 28,-4-5 1,-6 3-1,5-3 1,-1-2 105,1-3 0,2-4 0,7-5 0,0-10-57,0-10 0,3-7 0,5-9 0,6-3-69,6-5 1,2 3 0,5-8 0,7 0 114,10 1 0,11 9 0,-1 2 0,-1 13 357,1 7 0,7 4 0,-6 6 0,1 6 35,-5 6 0,0 4 0,-4 6 0,-6 6 194,0 6 0,-9 4 0,0 2 1,-3 6-160,0 2 1,0-5-1,-4 5 1,2-3-281,2-4 1,0-1 0,-4 1 0,1 2-171,4-2 1,9-11-1,-3-3 68,6-4 1,1-2 0,1-7 0,0-2 12,0-5 0,2-5 0,2-10 1,3 0 14,-2 0 0,-10-7 0,-2 0 1,1 0 162,4-2 1,-6 4 0,-2-7-1,1 3 31,-1 4 1,-7-4 0,2 2 0,-7 0 34,-7-3 0,2 15 0,-10-2 0,-2 7 592,-2 7 0,-3 5 1,0 7-1,1 8 119,-1 4 1,0 13 0,0 2 0,3 2-148,4 0 1,-2 0 0,10 8-1,2-1-146,3 1 1,2 0 0,0 2-1,2 2-416,6 3 1,6-8 0,13-6 0,4-1-656,3-2 0,0-3 0,5-11 1,-3-6-1733,3-7 0,2-4 2289,2-3 0,1 0 0,-1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37.8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1 218 7962,'14'-7'418,"1"-1"0,-3 4 1,5 8-118,-3 4 1,-6 9-1,4-3 1,0 5-69,0 3 0,-7 7 0,4 0 0,-1-2 15,-1-3 1,3-2-1,-6 0-184,4-1 1,-1 1-1,-5-2 93,6-6 0,-4-7 0,9-14-136,-4-7 1,6-8-1,-6-5 1,1-4-71,0-3 0,4 0 1,-4-5-1,2 3-297,5-3 0,-5 5 0,3 1 1,-1 1-541,-2 5 0,5 3 0,-7 3 886,2-1 0,-7 0 0,4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38.1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0 458 7979,'0'22'86,"0"0"0,3-8 262,4 1 1,-2-13 0,9 1 0,3-11-181,2-4 0,3-5 1,0-9-1,0-6-209,0-2 0,-3 5 0,-2-7 0,-3 0-87,3 2 1,-5-5-1,1 8 1,-4-1-91,-4 1 0,-3-5 0,-2 7 1,0 2-55,0 3 0,-9 12 0,-6 4 1,-7 6 132,-7 2 1,10 0 0,-5 2 0,2 8 319,5 12 0,0 2 1,-2 12-1,2 1 246,2-4 1,11 9 0,-4-9-1,6 4 133,2-1 0,0-7 0,2 5 0,6-3-192,6-4 0,13 5 0,2-6 0,-3-4-268,-1-5 0,-1-5 0,2 5 0,3-5-795,-2-2 0,-3-3 0,-2-7-813,0 0 1,-8-3 1507,1-4 0,-1-5 0,8-10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38.3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131 327 7979,'-19'15'211,"2"-3"388,2-3 1,8 6 107,-8-8 1,8 3-7,-7-3 0,9-7-623,-3 0 1,-1-10 0,1-11 0,4-1-244,1 0 1,3-2-1,0-3 1,0-4-452,0-3 0,0 7 0,0-4 1,3 2-173,4 0 1,-2 2 787,9 13 0,1-15 0,7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4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0 131 6320,'0'12'1856,"0"8"0,0-15-1588,0 9-334,0-9 0,0 2 54,0-14 0,0-5 0,0-10 0,0 0 44,0 1 1,3-1-1,2 0 116,2 0 0,3 8 0,-3 2 191,7 2 1,-2 3 0,0 9-1,1 5-283,-1 8 0,-5 7 1,5 4-1,0 6-310,0 2 0,-4 2 0,6 7 1,3 1-1049,2 0 1,1-11 1301,-6-3 0,6 3 0,-8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38.72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458 44 7985,'0'-21'272,"-10"9"0,-4 4 39,-5 6 0,-3 2 1,0 0-1,0 2-72,0 6 0,-7 4 0,0 9 1,3 4-188,2 4 0,2-5 0,2 5 1,6-3-250,7 4 0,4-6 0,3 5 0,0-5-150,0-2 0,10-3 0,4-2 0,6-2 224,2 1 1,-1 1-1,1-2 1,0-5 126,0-1 0,-8-4 0,-2 10 287,-2 2 0,-3-5 0,-9 0-53,-5-3 1,-8 6 0,-12-8-1,-2-2-229,3-3 0,-6-2 0,1 0 0,-1 0-180,1 0 1,2-7 0,7-2 0,3-4-445,4-4 1,-2-2 614,10-3 0,0-9 0,7-3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38.85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7801,'22'10'-82,"0"-5"0,-3 9 0,-2 1 594,-2-3 0,-3 7 1,2-4-1,-4 4-162,0 3 1,-8 0 0,5-1 0,-4 1-499,-3 0 0,7-7 0,3-1-896,2 3 1044,-7-7 0,4 9 0,-9-7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39.0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22 8095,'-2'-12'-374,"-5"5"374,4 4 0,-16 3 0,7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39.5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283 1 8010,'-14'0'177,"-1"0"76,-2 0 0,-2 0 0,-3 0 1,0 2 430,1 5 0,-1-2 0,0 10 0,3 2-168,4 2 0,-4 5 0,4 3 0,-2 2-483,3-3 1,4 6 0,10-3-468,0-2 0,2-3 0,6-5 1,6-4-182,6-8 0,1-5 1,4-2-1,1 0 109,3 0 1,0 0-1,-9-2 1,-3-3 186,-3-2 1,1-8 749,6 8 0,-1-3 1,-3 5 2292,-3-2-1895,-9 0 0,5 9-618,-10 6 1,-3 1-1,-2 8-382,-2-2 0,-2-10-184,1 2 0,3-5 94,-9-2 0,9-2 0,-2-5 0,7-8-34,7-4 1,3-10 0,7 0 0,0 2 101,7 3 1,-2-5 0,9 0 0,-2 5 170,0 7 0,7 7 1,-4 10-1,2 0 181,4 0 1,-6 10-1,-3 7 1,-5 9-581,-2 10 1,-8-2-1,-1 3 421,-4 1 0,-2 3 0,-7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0.65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366 393 8090,'-15'-12'847,"1"4"0,-1 6 0,-7 2-540,1 0 0,-1 10 0,0 7 0,3 7-239,4 5 1,-4 7-1,7-4 1,-3-1-180,1 0 1,9 1-1,-2-5-69,4 2 1,6 0-1,4-10 1,7-5-124,6-6 1,1-6-1,1-4 1,0-6 8,0-6 1,0-5 0,-1-3-1,1 0 142,0 0 0,-3-2 0,-2-3 1,-5-2 37,-2 3 1,4 2 0,-6 2 0,-3 0 7,-3 0 1,5 8 121,0-1 1,-9 10 0,-10 1 0,-3 8 61,1 11 1,-1 4 0,-4 3 0,2 0 11,3 0 1,9-1 0,-5 1 283,0 0 0,8 0-71,-5-1 1,7-8 0,7-9-60,8-8 1,4-9-1,3-8 1,-1-3-129,1-6 0,0 4 1,0-10-1,0-1-55,-1 3 1,-1-4 0,-3 6-1,-3-2-188,3-4 1,-7 4-1,-3 0 1,-5 0-8,-2 0 0,0 8 0,-2-4 0,-3 6-276,-2 3 0,-10 8 0,2 6 200,-4 5 1,0 11-1,2 8 1,2 10 366,-2 9 1,0 15 0,0 7 0,3 5 130,-3 2 0,5 3 1,0 5-1,0 9-303,0 10 1,0 0 0,4-43 0,1 1-1,0 44-323,4-9 0,3-7 0,3-18 1,6-9 128,13-15 0,0-16 0,9-8 0,1-5 387,4-10 0,-4-6 1,-3-13-1,-8 0 50,-6 0 0,2-7 0,-10-2 0,-2 0-234,-3-1 1,-11 3 0,-8 7 0,-12 0-598,-15 1 0,-2 6 1,-12 3-1,-2 2 375,-3 6 0,5-1 0,4 0 0,6-2 613,7 2 0,19 2 0,3 6 273,7 4 0,9-5 0,18 6 0,14-3-188,10 2 0,7-5 1,2 5-1,5-4-443,3-3 1,2 0-28,7 0 0,1-10 0,-1-2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1.0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306 66 7933,'0'-15'-19,"-3"1"114,-4-3 0,2 7 1,-9 3 173,-3 4 0,-3 3 0,-2 0 1,1 3 47,-1 4 1,-7 5 0,0 12 0,2 3-110,3 2 0,10 10 1,1-3-1,1 3-142,0-3 0,7 5 1,-2-5-1,5 5-458,2 3 0,2-8 0,5-2 0,10-2-395,10-6 1,7-4-1,9-7 1,1-8 786,-1-5 0,1-2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1.2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262 88 7473,'0'-22'-62,"0"0"1,-3 8-1,-4 2 1,-7 2 647,-6 5 0,-2 5 0,1 7 0,-1 8-57,0 4 0,-7 5 0,0 3 0,5 2-242,7-2 0,0 4 0,10-2 1,2-2-149,2-3 0,3-9 0,0-1 0,3 1 39,4-3 0,5-3 1,10-9-1,2-2-155,5-5 1,-5 2-1,5-10 1,-4-2-166,-4-2 0,1-3 0,0 0 0,0 1-154,0-1 1,-8 0 0,-2 0-368,-2 1 0,-3-1 0,-7 0-802,0 0 0,-2 8 1465,-6-1 0,-4 10 0,-9-4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1.5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1 174 7933,'7'-14'542,"0"-1"0,10 11-184,-2-4 1,-3 6-1,0 4 1,0 6 56,0 6 1,3 8-1,4 5 1,-2 4-180,-3 3 0,-1-5 0,4 7 0,-5 0-130,-3-2 1,6 0-1,-8-7 1,0 2-55,3-3 1,-8-1-1,8-6 327,0-4 0,-8-8 1,8-14-390,0-8 1,-8-14-1,8-5 1,-3-2-290,0 0 0,0-1 0,-4-4 0,2 2-569,2 3 1,0 0-1,-4-8 1,1 3-1128,4 5 1995,-1-5 0,3 7 0,2-10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1.8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283 1 7937,'-14'0'296,"-1"0"334,-2 0 1,-2 7-1,-3 3 1,0 2 242,1 5 0,-1 2 0,0 5 1,0 3-417,1 2 0,1 2 0,6-4 0,4 2-344,0-2 0,8-3 1,-5-3-522,4 1 1,13-2-1,4-6 1,6-7-296,2-4 0,-1-3 1,1-3-1,0-4-67,0-7 1,-1 2-1,1-3 1,0-2 491,0-2 1,0 4 0,-1 1 373,1-3 1,-7 7 435,-1 3 0,-7 4 0,5 6-289,-2 4 0,-3 5 1,-7 10-1,0 0-267,0-1 0,0 1 0,0 0-1849,0 0 1873,0-10 0,10 7 0,2-7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2.2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64 9628,'12'10'651,"-2"-6"0,-10 11 0,0 2-95,0 2 1,0-2 0,0 2-313,0 6 1,0 1 0,0-4-1,0 0-152,0 0 0,0-8 0,0 1-336,0 2 1,0-5-153,0 2 0,0-11 0,0-3-231,0-13 0,2-6 0,3-5 1,4-3-17,4-2 0,-6-2 1,5 4-1,0-2 230,0 3 0,3 1 1,4 4-1,-2-1 389,-3 0 1,-1 8 0,3 1 275,-1 4 0,-3 4 1,5 10-1,-5 4 228,-2 4 1,-3 8-1,-7 8 1,0 0 293,0 3 1,2-8 0,3 5 0,3-5-644,-4-2 1,-1 0 0,-3 0 0,2-1-1520,6 1 1388,-6-10 0,17 8 0,-7-8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5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107 324 8182,'-24'8'273,"0"1"0,0 3 704,4 5 0,13-5-592,0 3 0,7-3 0,7 2 0,8-6-273,4-6 0,13-12 0,1-4 1,4-5-93,-1-3 0,-7-2 0,7-3 1,1-2-368,-4 2 0,6-4 0,-10 2 1,-2 0-160,-3-3 1,-2 8 0,-3-5 0,-4 5-17,-8 2 1,-5 8 627,-2-1 0,-9 10 0,-6-2 0,-4 7 516,-3 7 0,-2 5 0,-3 10 1,-2 0 6,3 0 0,1 2 0,4 3 0,-1 4 10,0 3 1,8-5 0,1 5 0,4 0-517,4 0 0,3-5 0,2 4 1,2-1-715,5-5 1,5 2-1,12-5 1,6-5-488,6 0 0,-2-9 0,2-3 0,0-4 1078,-2-3 0,7-20 0,-7-4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2.38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66 7937,'-14'-20'161,"2"3"-731,2 3-554,3 9 1124,7-5 0,0 10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2.7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347 23 7937,'-15'-8'487,"1"1"448,-3 2 0,-3 3 0,-4 4 0,-3 6-75,-2 6 1,-2 8-1,4 5 1,-2 2-625,3-3 0,4 6 0,5-3 1,5-3-280,2-2 1,-4-2-1,6 0-333,4 0 0,4-3 1,7-4-1,7-8-324,6-5 1,4-4 0,3-5-1,4-8 189,3-4 1,-8-5-1,6-3 1,-3-2 516,0 2 0,0 6 0,-7 4 1,-3 2 559,-4-2 1,4 8 244,-4 1 1,-6 8 0,-2 8-493,-4 6 1,-3 5-1,-3 6 1,-1 1-541,-4 3 0,1 0 0,7-7 0,0 0-812,0 0 1,0-1 0,0 1-1510,0 0 2542,0-10 0,10-2 0,2-10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3.12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0 7937,'0'22'255,"-3"0"1,-2 0 419,-2-1 1,0 1 0,7 0-196,0 0 0,0-1 0,0 1-170,0 0 0,0 0-137,0 0-366,0-1 9,0-9 0,0-12 0,0-14 0,2-5-12,5-3 0,3 0 0,7 0 1,-2 3-7,2 4 1,-5-4 0,2 7 326,3 0 1,2-5 0,3 10 132,0 2 0,-7 5 1,-1 7-367,3 8 1,-7 4-1,-1 5 1,-1 3-285,-1 2 1,0 0 0,-7-7 0,0-1-1765,0 1 2156,0 0 0,10 0 0,2-1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3.3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218 131 7937,'0'-22'0,"0"0"253,0 1 0,-2 1 1,-3 3-1,-5 5 842,-2 3 0,5 1 1,-8 8-628,-2 0 0,-2 8 0,-3 1 1,3 6-49,4 9 1,-1-2 0,6 9-1,-2-2-225,-5 0 1,7 8 0,3-6 0,4 1-369,3-1 1,0 5 0,3-7 0,4-2-549,8-3 1,4-2 0,3-3 0,2-2-609,5-2 1,2-10-1,8 2 1329,-3-5 0,1-11 0,6-4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5:43.72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22 240 7895,'-12'0'1601,"2"0"0,13 0-1366,4 0 0,5 8 1,10-1-1,0-2-148,0-3 1,-1-2 0,1 0 0,0-2-328,0-5 0,-1-3 0,1-7 0,0 2 3,0-1 0,0 3 0,-3-1 0,-2-3 298,-3-2 1,-9-3-1,2 0 1,-4 0 350,-3 0 0,-3 3 0,-4 5 313,-7 6 0,-13 6 0,-2 2 0,2 0-202,3 0 1,2 10 0,1 7-1,1 7-277,6 5 0,-3 2 0,7-4 0,0 4-221,1 3 0,2-5 0,9 5 0,5 0-242,8 0 0,14-8 0,9 3 0,8-7-398,5-7 1,17-6 0,-3-9 0,5-2-2583,5-5 3197,3-5 0,9-20 0,0-2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7:41.9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174 981 8261,'-9'12'-144,"-6"-5"1,3-5 0,-2 1 249,-3 4 0,5-4 207,-3 4 1,1-5-254,-8-2 1,7 0-63,1 0-77,9 0 1,-5-2 61,10-5 1,3-3 0,1-7-1,6 2-27,2-2 1,0-2 0,5-3 0,0-2 10,7-5 0,1 2 0,8-6 0,1-1 10,0 0 1,3-2 0,6-8 0,1 0 27,-1 1 0,1 7 0,-1-1 0,1 1 16,-1 2 1,1-5 0,-1 10 0,1 0 52,0-2 0,-1 7 0,1-5 0,-1 4-35,1 4 0,-3-1 1,-2 3-1,-3 2 42,3 2 1,2 3 0,0-5 0,-2 5-47,-3 2 0,-7 1 0,5 4 0,0-2-8,0 2 0,-5-5 0,4 3 1,1 2-2,0 2 0,-7 1 0,2-3 1,-5-2-8,-2 2 1,2 3-1,3 2 1,2 0 11,-3 0 0,-1 7 1,-4 0-1,1 0-6,0 3 0,0-5 0,-1 7 1,1 0-12,0 0 0,0-4 0,0 4 0,-1 0 25,1 0 0,0-5 1,0 5-1,2 0-11,5 0 1,-5-4 0,5 4-1,-5 0-12,-2 0 0,2 0 0,3 5 0,2-3 43,-2 3 1,4-4 0,-2 1 0,0 3-10,2 2 1,-6-4 0,6-1 0,-2 3 10,0 3 0,10 1 1,-5 1-1,0 0 32,-5 0 1,5-3 0,-1-2 0,4-2-2,-1 2 0,-2 2 0,5 0 0,-3-2-59,3-2 1,2-8 0,0 5 0,-2-2-11,-3-5 0,-7 4 0,5-1 0,-3-4 52,-4-1 0,-3-3 0,-2 0 0,0-3-51,-1-4 0,1 2 1,0-9-12,0-3 1,-8 5-1,-2-3 1,0-2-26,1-2 0,-6-3 0,5 0 0,0 3-6,0 4 0,-7-11 0,5 6 1,-3 1 0,0 2 0,0 3 0,-4-8 0,2 0 24,2 0 1,0 8-1,-7-1-1,0-2 0,0 5 191,0-2-149,0 9 1,3-5-54,4 10 1,-5 0 1,8-2-15,-10-5 1,2 4-61,6-4-42,-6 4 0,10 3-106,-5 0 212,-4 0 0,14 3 34,-10 4 0,8-2 1,-6 7 48,3-2 1,-7-1 0,5-4 0,-3 5-14,0 2 1,10 0 0,-5 5 0,3-5 48,-1-2 1,-1 7 0,3-3 0,1 6 37,8 1 0,-4 1 0,11 0 0,-3 0-28,0 0 1,10-8-1,-3 1 1,5 2-36,3 2 1,6-7-1,4-2 1,1-3-46,6 0 1,-6 0 0,4-7 0,1 0-40,3 0 0,5-7 1,2-3-1,2 1-83,-1-1 0,-4-7 0,1 3 0,2-6 47,3-1 1,-1-1 0,-6 0 0,-1 3 22,0 4 0,1-11 0,-1 4 0,-2-2-23,-5-1 0,5 4 0,-5-1 1,5-2-48,2-5 1,-7 12 0,-2-5 0,0 5 74,-1 5 1,-4-5-1,5 7 1,-3 1 6,-5-1 0,6 3 0,-4 7 0,1 0 12,2 0 1,1 0-1,6 0 1,-4 0 2,-3 0 1,8 0-1,-3 0 1,2 2-13,-2 5 1,5-2 0,-5 7-1,7 0 53,8 0 0,-12 3 0,4 4 0,-2-2 10,0-2 0,-5-1 1,-3 10-1,-1 3-53,-6 2 0,-2 3 0,-2-6 0,-1 3-187,1-2 0,-1 4 1,-2-2-1,-2-2-554,-3-3 0,-7-2 733,8 0 0,-11-1 0,6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7:42.9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283 1 7715,'12'24'874,"-2"3"-701,0 2 1,-8 9-1,5-1 1,-2 6-197,2 8 0,-4-2 0,4 6 0,-4-2-334,-3-4 1,7-10 0,0-6-1,-2-1-302,-3-6 659,-2-11 0,10 4 0,2-7 0</inkml:trace>
  <inkml:trace contextRef="#ctx0" brushRef="#br0" timeOffset="216">0 349 8733,'22'0'83,"0"-7"0,-1 0 0,1 0-95,0-3 0,9 7 0,6-6 1,4 2-344,2-1 0,1-1 0,0 4 0,-3-2 355,-5 2 0,5-7 0,-7-1 0</inkml:trace>
  <inkml:trace contextRef="#ctx0" brushRef="#br0" timeOffset="1040">653 262 8355,'0'22'351,"0"0"0,8 0 0,-1-1 0,-2 1-42,-3 0 1,5 7-1,3 0 1,0-2-7,0-3 0,6-2 0,-3-1-259,-1 1 1,0-10 0,-5-5-173,8-4 0,-3-3 0,0-3-10,-3-4 0,-1-5 0,-8-10 0,0-2-23,0-5 0,0 5 0,0-5 0,0 5-69,0 2 0,0 0 0,0 0 0,0 1-9,0-1 0,0 7 382,0 1 1,7 11-1,0 3 180,-2 12 1,5 10 0,-1 5 0,1 4-49,0 3 1,7 2 0,-5 8-1,2-3-125,1-5 0,-1-4 1,6-10-1,-3-3 0,-3-4 0,-7 1 1,8-11-37,2-7 0,-7-1 0,-1-13 0,-2-6-35,1-5 1,-1-4 0,-7 4 0,0-4-29,0-3 1,2 5 0,3-5 0,2 2-348,-2 6 1,-2 2 0,-3-1 0,0-1-408,0-3 1,0 7 0,2 7-180,5-1 0,-2-1-221,10 2 959,-1 5 1,1 10 0,-3 3 384,-2 4 0,-3 5 0,-7 10 0,2 0 140,6-1 0,-6 1 0,5 2 0,-4 3 29,-3 2 1,0 7 0,0-4 0,0 2-178,0 4 0,2-4 1,3 0-1,2 0-114,-2 0 1,5-15 0,-1 3-38,3-3 0,3-9 1,7-5-1,0-10 18,-1-9 0,-1-8 1,-3-5-1,-3-4-97,3-3 0,-7 0 0,-3-5 0,-5 5-211,-2 3 0,0 2 1,0 7-1,-2 3-209,-5 4 0,-5-2 0,-10 10 0,0 2-1208,0 3 1,8 2 1624,-1 0 0,1 0 0,-8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7:49.3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0 763 8117,'0'-22'346,"0"0"1,3 12 304,4 10 1,-2 5 0,7 15 0,0 6-352,0 6 0,-4 4 0,6 7 1,1 3-160,-3 5 0,5 5 0,-8 7 1,1-3-172,0-2 0,-1-4 0,-4-4 0,2-13 51,-2-11 0,0-14 0,0-7 298,2-10 0,0-16 0,-4-18 1,2-7-202,2-5 1,3-2 0,-6 5-1,6-1-326,2 8 0,-4-3 0,4 11 0,0-4-1145,0 1 1,2 9 321,8-2 1,0 8 0,0 6 613,-1 8 1,-6 4 0,-3 6 189,-2 4 0,-1-5 1429,-1 6 1258,-6-6-1632,8-2 1,-13 3-1,-4 4-349,-7 7 1,-3 6 0,0 1 0,2 1-377,-2 0 0,8 0 0,-1 0 0,3-1-159,-1 1 1,-1 7 0,4 0 0,-2-2-663,2-3 1,2-2-1,6 0 62,4-1 0,-2-9 0,9-4 0,3-6 354,3-2 0,-6-10 1,1-4-1,2-5 376,2-3 0,3 0 1,-3 0-1,-2 0 95,-2 1 1,-8 6 0,7 3 1018,3 2 1,-5 3-504,3 7 1,-3 3-1,3 4 1,-6 7-727,1 6 0,-8 4 1,8 3-1,-3 2-526,0-3 0,8-2 1,-5-4-1,-1-3-983,1-3 1550,7-9 0,-15 14 0,8-7 0</inkml:trace>
  <inkml:trace contextRef="#ctx0" brushRef="#br0" timeOffset="350">828 1133 7997,'0'22'127,"7"-1"0,0 1 176,-2 0 1,-2-8 0,-3 1 79,0 2 1,0-5 719,0 2-567,0 1 0,-3-5-448,-4-10 0,5-10 1,-6-12-1,6 0 36,2 1 0,0-4 0,0-1 0,0-3-114,0 2 0,0-4 1,0 2-1,2 2-45,6 3 0,-6 2 0,8 0-104,-1 1 0,4 1-8,8 6 0,1 4 0,-3 12-394,-4 6 0,-5-3 0,-10 9 0,2 3-852,5 2 1,-4 3 1392,4 0 0,5 0 0,0-1 0</inkml:trace>
  <inkml:trace contextRef="#ctx0" brushRef="#br0" timeOffset="549">1068 937 8109,'12'9'297,"-3"-4"0,-6 7 1,2 1 308,2-1 1,2 2 0,-4 8 0,5 0-362,2-1 0,-7 1 0,5 2 1,-3 3-672,0 2 1,3 0 0,-5-7 0,2 0 425,-2-1 0,7 1 0,0 0 0</inkml:trace>
  <inkml:trace contextRef="#ctx0" brushRef="#br0" timeOffset="664">1133 719 8069,'0'-22'-564,"0"0"1,0 1 0,0-1 122,0 0 441,0 0 0,0 10 0,0 3 0</inkml:trace>
  <inkml:trace contextRef="#ctx0" brushRef="#br0" timeOffset="1016">1459 850 12654,'-21'0'968,"-1"9"1,0 6 0,0 7-749,1 7 1,6-3 0,3 8-1,0 0-515,0 0 1,7 0 0,-2 2 0,4-4-364,3-1 0,0-14 0,3 2-36,4-7 0,5-4 0,10-8 0,0-3 296,-1-4 0,1-5 1,0-10-1,-3 0 349,-4 1 1,4-1 427,-4 0 1,2 8 0,0 1-61,-3 4 1,-7 4-49,8 12 1,-10 5 0,4 8-1886,1-6 1614,-8-4 0,18-1 0,-8 4 0</inkml:trace>
  <inkml:trace contextRef="#ctx0" brushRef="#br0" timeOffset="1565">1568 305 10046,'0'22'491,"8"7"0,-1 3 0,-2 4-178,-3 10 0,5 0 0,1 12 1,-3 2-314,-3 3 0,-2 5 0,0 0 0,0 0-341,0-6 1,0-13 0,0-6-1,0-9-239,0-2 0,0-15-332,0 4 0,0-16 680,0-5 0,0-9 0,2-11 369,6 6 1,-4-3 0,11 7 116,2-2 1,2 7-1,3-2 1,0 4 56,0 3 1,-8 0 0,1 0 0,2 3-24,2 4 0,-5-4 0,-1 6 0,-4 1 7,-4 4 0,-3-1 0,-2 1 1,0 3-189,0 2 1,-9 3 0,-6-3-1,-7-2-45,-7-2 1,5-1 0,-7 6-1,2-6-47,0-6 1,-3-6 0,6-2-1,-3 0-286,2 0 0,3-12 1,4-7-1,4-10-392,1-5 0,10-3 1,-2-6-1,4-1 225,3 1 1,8-1 0,4 1 0,5-1 405,7 0 1,5 3-1,0 3 1,7 1 176,5-1 0,-4 6 0,-3 3 1,0 5 140,-1 2 0,-6 3 0,2 2-15,-5 2 0,-12 13-274,-4 2 0,-6 10 0,-2 11-118,0 1 1,0 0 0,0 0 0,0-1-89,0 1 1,-2-7 0,-3-1 208,-3 3 0,1 3 0,7 1 0</inkml:trace>
  <inkml:trace contextRef="#ctx0" brushRef="#br0" timeOffset="2411">1873 371 8103,'0'21'547,"0"1"1,3 2 0,1 8-205,4 11 1,1 6-1,-1 14 1,4 7-87,0 5 1,0 5-1,-7 4 1,2-1-424,-2-3 1,0-18 0,0-1-1,2-13-586,-2-14 1,-3-7-18,-2-5 1,3-10 0,1-8 243,4-8 1,1-8-1,-4-10 525,2 0 0,3 3 0,-5 2 0,2 2-10,-2-2 1,-3 5 0,1-2 0,2-3 77,2-3 1,3-1-1,-6-1 1,6 2 243,2 6 1,-4-15-1,4 2-11,-3-4 0,-1-1 0,-6 11 164,5-1 0,-4 0 0,4 0 482,-5 0 1,-4 3-413,-5 5 0,2 4 0,-10 12-140,-2 6 0,5-1 0,-2 12 0,-1 5-203,3 1 1,2 1 0,8 1 0,-3 2-193,-2-3 0,0 6 0,7-3 0,2-2-577,5-3 1,5-2-1,10-1 1,0 1-378,0 0 1,9-10-1,6-5 1,4-4-1661,2-3 2614,-9 0 0,17-20 0,-5-4 0</inkml:trace>
  <inkml:trace contextRef="#ctx0" brushRef="#br0" timeOffset="2464">2570 850 7946,'-19'-15'170,"4"1"0,-4 9 0,4-2 0,-4 4 1007,-3 3 0,0 0 0,1 0-586,-1 0 1,7 3-1,3 4 1,0 7-426,0 6 1,7 9-1,-2 0 1,5 0-231,2 2 1,2-7 0,5 5 0,5-2-9,0 2 1,8-5-1,-6 5 1,6-4-85,1-4 1,-1-6 0,-3-3 0,-5 0-58,-3 0 1,6-5-343,-8 8 1,-2-10-493,-12 2 1,2-5-1,-10-2 1047,-1 0 0,-4 0 0,-2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11.9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0 9572,'0'15'1113,"0"-1"-831,0 3 0,0 3 0,0 4 1,0 2-102,0 3 0,0 8 0,0-6 0,0 3-141,0 5 0,-3-5 1,-1 0-1,-6-3 9,-2-4 1,4-3 0,-6-5-207,-3-4 0,5-6 0,-3-14-175,-2-9 0,8-3 1,2-19-1,4-3 10,3-2 1,7-3 0,3 3 0,2 3 224,5 1 1,2 11-1,1-3 1,-3 4 235,-3 4 1,1 8-1,7 6 1,-1 5 94,1 2 1,-7 2-1,-1 8 1,1 9-82,-3 8 1,5 4-1,-10-2 1,0 5-509,3 0 1,-5 0 0,7-7-1,-3 2-362,-4-3 1,0-2 0,0-2 0,2 0 716,-2 0 0,-2-10 0,6 7 0,3-7 0</inkml:trace>
  <inkml:trace contextRef="#ctx0" brushRef="#br0" timeOffset="249">501 87 8525,'0'15'762,"0"-1"1,0 6-356,0 6 1,-7 1 0,-1 9 0,4 3-2,1 2 1,3 3 0,0-1 0,0-2-135,0-4 1,7-6 0,3-12-1,2-4-36,5-8 1,10-4-1,2-8 1,0-7-175,2-10 0,-6-14 0,1-3 0,-7-7-523,-4-5 1,-10 0-1,2 8 1,-4 2-66,-3 4 1,-3 3 0,-4 10 0,-8 0-267,-4 5 1,-3 11 0,0 1 791,1 5 0,-11 2 0,-2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13.57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327 675 8023,'-14'-2'378,"-1"-3"63,-2-2 0,-2 2 0,-3 10-87,0 2 0,1 10 1,1-2-1,3 6-175,3 8 1,-1-2-1,-6 9 1,-1 3-295,0 2 1,3 5 0,2 3 0,5 4-67,2 3 0,3-8 1,7 0-1,0-7-384,0-4 0,9-11 0,8 1 0,8-10 26,4-10 0,9-4 0,-4-6 0,2-7 487,1-11 1,-1-1 0,5-10 0,-2 3 44,-3 0 1,-7-9 0,5 1 0,-2-1 34,-6 1 0,-4-1 0,-8 9 0,-6 2 233,-6 3 0,5 2 0,-2 3 0,-7 4 158,-10 8 1,-8 4 0,-1 3 0,-1 0 230,0 0 1,-2 10-1,-3 5 1,-2 4-275,3 3 0,1 7 0,4 0 0,-1 0-270,0 2 0,3-6 0,4 4 1,5-3-252,1 3 1,6-5 0,-4 5-1,7-4-330,7-4 1,-2-1-1,10-6 1,-1-4 217,-2 0 0,8-8 1,-6 3-1,6-7 188,1-6 1,1-9 0,0 5 0,0-2 134,-1-1 1,-6 3-1,-1-2 1,1 4 134,-3 0 1,7 8-191,-4-5 0,-3 7 0,0 7-535,-2 7 0,4-2 1,-4 3-443,2 2 1,3 0 965,6-3 0,1 6 0,0-8 0</inkml:trace>
  <inkml:trace contextRef="#ctx0" brushRef="#br0" timeOffset="318">763 959 8135,'0'21'-1556,"0"1"2062,0 0 0,-7-8 1,-1 1-1,4 2-105,1 2 0,-4 3 0,0 0 0,2 0-168,2-1 1,1 1 0,-3 0 0,-2 0-104,2-1 1,0 1-283,-2 0 151,4 0 1,-6-13 0,9-9 0,0-12-186,0-7 0,0-10 1,2 0-1,5 0 15,8-3 0,-3 8 1,3-5-1,-1 5 190,-2 2 0,8 0 0,-6 3 139,5 5 0,3 4-212,0 10 0,-3 10 0,-2 4 0,-5 5-431,-2 3 0,-3 7 0,-7 3 485,0 2 0,10-8 0,2 6 0</inkml:trace>
  <inkml:trace contextRef="#ctx0" brushRef="#br0" timeOffset="1199">1481 392 8076,'0'-21'83,"3"1"690,4 6-564,-4-6 0,6 28 0,-9-1 0,3 12 11,4 10 0,-5 5 0,6 10 0,-6-1-107,-2 1 0,0-1 1,2 1-1,3-1-149,3 1 0,-1 7 1,-7 0-1,-3-3-63,-4-2 0,5-12 1,-6-5-1,4-5-685,-4-2 621,6 0 0,-8-13 1,10-9 138,0-12 0,10-7 1,4 0 151,6 4 1,-1 3 0,-2 7-1,-2-2 178,2 2 1,2 3-1,3 2-129,-1 0 1,-6 2-1,-3 5-85,-2 8 0,-3 4 1,-7 3-164,0 0 0,-2-1 0,-6 1 0,-9 0-169,-9 0 1,2-3 0,-8-2-1,1-2-2,-6 2 1,4-5-1,-4 0 1,1-3 146,2-4 1,-5-2 0,10-6 0,3-4-93,2-8 1,4-4 0,6-3 0,6 1 44,6-1 1,2 7-1,2 1 128,6-3 1,4 7-1,10 3 1,-1 4 119,1 3 0,7 8 0,3 4 0,-1 5 37,0 7 1,6 3-1,-6-8 1,3-2-95,5-3 1,-5-2 0,2 5 0,3-4 5,2-4 0,2-2 0,-1-9 0,-4-5 135,-1-8 1,-1-4-1,5-3 1,-2 0-72,-3 1 1,-9-8 0,2-3 0,-5-2-203,-2-5 1,-10 6 0,-3-1-1,-1 0-201,-1 0 0,0 0 0,-9-2 0,-3 7 29,-2 5 1,-10 4 0,2 3 0,-4 5 176,-3 3 0,7 1 0,1 11 0,-3 6 554,-2 13 0,-1 2 1,3 13-1,5 1 34,3 3 0,-6 3 1,5 0-1,1-1-123,-1 1 0,3-1 1,7 1-1,0-3-513,0-5 0,9 5 0,6-9 0,7-3-1089,7-7 0,7-15 1215,15 0 0,5-4 0,9-3 0</inkml:trace>
  <inkml:trace contextRef="#ctx0" brushRef="#br0" timeOffset="2233">2853 1285 8186,'-2'20'0,"-3"-3"-492,-2-3 1,0-7 0,7 8 280,0 2 0,-3-8 153,-4-1 0,5-8 6,-6-8 0,8-4 1,5-9-1,2-1 53,-2 0 0,0-9 0,0-6 0,5-4 3,2-2 1,-5 6 0,7 1 0,1-3 94,-3-2 1,7 7 0,-6 5 0,1 5 179,1 2 0,-8 8 0,7 2-11,3 2 0,3 8 0,-1 14 0,-2 9-115,-3 4 0,-9 6 0,5 1 0,-3 1-151,0 6 1,1-7 0,-8-1 0,0-2 11,0 0 1,0-7 0,0-8-647,0 3 624,0-7 1,0-10-1,0-15 1,0-6-39,0-8 1,0 2 0,2-7 0,5 0 12,8 0 0,-3 1 0,3-4 0,1 8 61,4 5 1,-6 5 0,1 2 0,2 5 50,2 2 0,1 5 0,-4 10 0,-1 5 231,2 2 0,-5 10 0,0 7 0,0-3-35,0-2 0,-7 5 0,2 3 1,-2-1-209,3 1 1,-6-1 0,5-4-1,-4 2-45,-3-3 1,-8-1-1,-1-6-153,-3-4 1,4-6 93,-6-9 0,7-2 0,-6-5 0,4-8-35,4-4 1,2-3 0,3 0 0,0 0 63,0 1 0,0-1 1,0 0-1,3 0-1,4 0 0,-2 8 1,10 2-59,1 2 1,-3 3 0,1 7 14,3 0 0,0 2 0,0 3 1,-3 5-245,3 2 0,-5 2 0,3 8 0,2 0-126,2 0 1,1-8-1,-3-2 1,-3-2 195,3-5 0,-5 0 0,3 0 0,2 2 170,2-2 0,-5-5 1,1-8-1,-1-6 186,-1-5 1,4-3-1,-8 0 1,1 0 90,0 0 0,-3 1 1,-7-1-1,0 0 563,0 0 0,-3 3-391,-4 4 1,-5 6 0,-10 9 0,0 2-28,1 5 0,-1 13 1,3 9-1,2 0-145,2 2 1,8-6-1,-5 4 1,2-5 44,5-2 0,3-1 0,2 1-85,0 0 1,2-10 0,5-5 0,8-4-39,4-3 0,3 0 1,0-3-1,-3-4-319,-4-8 0,4-4 1,-7-3-1,0 1-518,-4-1 0,1 0 0,-1 0-335,-4 0 1,-1 1 0,-3-1 0,2 3-729,5 4 1757,-4-4 0,16 7 0,-7-10 0</inkml:trace>
  <inkml:trace contextRef="#ctx0" brushRef="#br0" timeOffset="2716">3855 959 8106,'7'21'7,"1"1"1,6 0 0,-4 0 165,2-1 1,-7 1 0,4-2 0,-1-3 58,-1-3 1,7 1 0,-6 6-119,-3 1 0,-3 0 29,-2 0 1,2-10-150,6-5 0,-6-14 1,5-8-1,-4-4-50,-3-3 1,0-7 0,0-2 0,0-3-240,0-5 0,2 5 1,3-2-1,2-3-88,-2-2 0,-2 0 0,-1 2 0,3 5-2,2 3 1,3 2 0,-5 7 384,2 0 0,3 10 0,-6 7 0,4 10 33,-4 10 0,-1 11 1,-3 6-1,0 4 157,0 10 1,0-2 0,0 6 0,-3-4 42,-4-2 1,5-1 0,-5-1 0,4-6-44,3-7 1,7-5-1,3-5 1,2-4 1,5-5-1,10-13 1,2-4-159,-3-8 0,-1-11 0,-1-6 1,2 1-59,3 0 0,-2-6 1,-10 6-1,-5-1-17,-2 1 1,4 2-1,-6 7 1,-4 0-178,-1 0 1,-6 1-1,-1-1 1,-6 3 124,-2 4 1,-3 5 0,-7 10 0,-2 0 417,-5 0 1,5 10-1,-3 5 1,8 6 544,5 8 0,9-4 1,-3 6-1,6-2-106,2 0 0,2 7 0,6-7 0,6 0-534,6 3 1,11-8-1,8 5 1,9-5-879,10-2 1,5-10 0,2-5-1,1-4 649,-1-3 0,0 0 0,1 0 0</inkml:trace>
  <inkml:trace contextRef="#ctx0" brushRef="#br0" timeOffset="3316">5379 632 8142,'15'-7'251,"0"-1"1,-3 4-1,5 11-19,-3 7 0,-9 13 0,5 2 0,-3 0 98,0 2 0,3-4 0,-5 7 0,2-3-266,-2-4 0,-3 5 0,-2-3 0,0-3-90,0-2 1,0-9 114,0-1 1,0-21 0,0-5-145,0-12 0,0-8 0,0 3 0,3-7-98,4-5 1,-2-3 0,9 1-1,1 2-690,-3 4 1,7 4 0,-4 6-131,4-2 0,3 2 973,0 13 0,-10 14 0,-3 22 0,-9 11 0</inkml:trace>
  <inkml:trace contextRef="#ctx0" brushRef="#br0" timeOffset="3598">5663 937 8142,'21'2'-236,"1"3"332,0 2 0,0 1 1,-1-8-1,1 0 241,0 0 1,0-10-1,0-5-142,-1-4 0,-1-3 0,-3 3 0,-5 2-246,-3 2 0,-1 1 0,-8-8 1,0 0-133,0 1 1,0 6-1,-3 3 1,-4 0 59,-8 0 1,3 5-1,-2-6 1,-3 4 124,-2 4 1,-3 2 0,0 3 0,0 0 126,0 0 1,8 10 0,2 5 0,0 4 163,0 3 1,4 0 0,-4 2-1,3 2-122,4 3 1,2 0 0,3-7 0,0 2-156,0 5 1,0-4 0,3 4 0,4-8-742,8-6 0,4 2 0,3-10 725,-1-2 0,1-3 0,0-2 0</inkml:trace>
  <inkml:trace contextRef="#ctx0" brushRef="#br0" timeOffset="4083">6185 0 8243,'0'22'364,"0"2"1,0 5 0,0 8-167,0 4 1,0 5 0,-2 7 0,-3 12-94,-2 13 0,-8-1 0,8 3 0,0 2-217,-3 3 1,8-8 0,-6-4 0,6-8-273,2-7 1,0-7 0,0-14 0,0-6-10,0 0 0,10-14 1,4 3-1,5-8 154,3-7 0,0-5 0,0-5 1,2-5 225,5-2 0,-5-10 0,8-7 0,-3 0 155,0-2 1,7 4 0,-7-7-1,-2 0 289,-3 1 0,-2 6 0,-3-2 0,-4 5-77,-8 2 1,-5 0 0,-4 0 0,-5 3 125,-8 4 0,-4 6 0,-6 9 0,-1 0-187,-3 0 1,-10 9 0,5 6 0,-2 7-387,0 7 0,9-3 0,-2 8 0,5 0-178,2 0 0,3-5 1,4 5-1,5-3-206,1-4 1,6 0 0,-2-3 283,10-2 1,10 2 0,11-17-1,3-4 172,-2-8 0,5 0 0,-3-10 0,-3 1-107,-2 2 0,5-5 0,0 7 0,-2-2-148,-3-5 1,-2 7 0,-3 1 0,-2 1-294,-2 1 1,-8-3 568,8 3 0,-1-5 0,8-10 0</inkml:trace>
  <inkml:trace contextRef="#ctx0" brushRef="#br0" timeOffset="4283">6708 588 8119,'12'-53'-417,"5"5"0,-7-8 0,2 0 49,5 1 0,2 9 0,3 5 684,-1 17 1,-6 11-1,-3 16 1,-2 7 243,-5 11 0,-1 11 0,1 14 0,3 5-304,-4 7 0,-1-3 1,-6 3-1,-1 5-81,-4 7 0,-1 1 1,4 6-1,-5-4-320,-2-11 0,5 1 0,-5-9 0,2-1-546,5 0 1,3-12 0,2-12 690,0-5 0,0-2 0,0 0 0</inkml:trace>
  <inkml:trace contextRef="#ctx0" brushRef="#br0" timeOffset="4466">6468 806 8081,'22'-22'-22,"0"8"0,0-1 1,2 1 46,5 2 0,5-5 0,9 7 0,1 0 0,-1 1 0,11-1 1,1 5-1,1-2-92,-5 2 1,0 3 0,-5 2-1,-5 0 67,0 0 0,-10 0 0,1 0 0</inkml:trace>
  <inkml:trace contextRef="#ctx0" brushRef="#br0" timeOffset="5276">7100 937 8081,'0'22'-24,"0"-1"17,0 1 284,0 0 0,2-10 1,5-5 103,8-4 0,4-6 0,1-4 0,-3-8-200,-3-4 0,-2-3 1,5 3-1,-5 2-37,-2 3 1,-3-1-1,-7-7 1,0 0-228,0 1 1,0 6 0,-2 1 135,-5-3 1,-6 7 0,-8 3 159,-1 4 1,0 6 0,0 2 0,3 4-247,4 3 1,-4 10 0,7 7 0,-2 0-224,-1 3 0,10-6 0,-2 8 0,4-2-77,3-6 1,0 6-1,3-3 1,4-5-137,8-7 1,11 0 0,6-10-1,-1-2 197,1-3 1,6-2-1,-4-2 1,3-5 318,-1-8 1,0-11 0,5-6 0,-2 1 321,-3-1 1,-9-4 0,0 7 0,-8 0-142,-5-3 0,-9 8 0,2-5 0,-4 5 71,-3 2 0,-3 8 0,-4 2 0,-7 2 48,-6 5 1,-4 5 0,-2 7-1,-4 8-173,4 4 1,2 10 0,2 0 0,0 0-92,0 3 1,10-8-1,3 5 1,1-5-101,1-2 0,0 0 1,9-3-393,5-4 1,6 2-1,11-13 1,2-4-260,3-4 0,8-21 1,-6 4-1,1-6 198,-1-5 1,5-1 0,-4-11 0,-1 0 215,1 1 0,-1-3 0,-4-5 0,2-5 254,-3 1 0,-1-15 0,-6 2 0,-2-5 0,-3-2 0,-9 3 0,3 11 0,-6 8 219,-2 9 0,0 23 186,0 13 0,-2 21 0,-3 35 0,-5 8 35,-2 9 1,-3 15 0,-4 2-1,2 10-236,9-42 1,2 2 0,2 0 0,0 0 0,-2 0 0,0 0 0,-3 47-171,4-2 0,5-3 0,7-7 0,8-2-34,4-5 0,12-15 0,3-12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5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0 8193,'-34'22'-63,"5"0"1,7 0 0,5-1 0,5 1 84,2 0 0,1 0 0,4 0 0,-2-1-50,2 1 0,2 2 0,3 3 28,0 2 0,-9 0 0,-3-7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27.4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22 588 8097,'0'22'-124,"0"0"0,0-1 1,0 1 681,0 0 0,0 0 0,0 0 0,3-1-95,4 1 0,-2 0 1,9 0-950,3-1 1,-5-1-1,3-3-1479,2-3 1965,2-9 0,3 5 0,0-10 0</inkml:trace>
  <inkml:trace contextRef="#ctx0" brushRef="#br0" timeOffset="869">0 610 7359,'0'14'494,"0"1"1,0-1 0,0 8 0,0 0-99,0 0 0,0 0 1,0-1-1,0 1-130,0 0 1,0 0 0,0-1 0,0 1 70,0 0 0,0-7 0,3-3 83,4-3 1,-2-1-1,9-8-220,3 0 1,-5-10 0,3-5 0,0-4-175,-3-3 1,5-2-1,-8-3 1,1-4-231,0-3 1,-1 5 0,-4-5-1,2 0-606,-2 0 0,0 8 1,0-3-1,2 5 19,-2 2 0,-3 0 1,1 3-1,2 2-935,2 2 1726,0 10 0,3-4 0,2 9 0</inkml:trace>
  <inkml:trace contextRef="#ctx0" brushRef="#br0" timeOffset="964">196 588 8094,'0'22'248,"0"0"0,0-1 1,0 1 194,0 0 1,3 0-1,2 0 1,4-1 76,3 1 0,3 0 0,7 0-127,-1-1 1,-6-6 0,0-3 3,1-2 0,-3-3 0,1-7-197,3 0 0,0-2 0,-3-6 0,-4-6-134,0-6 0,-5-1 0,7-3 0,-3-3-507,-4-2 0,0-3 1,0 6-1,2-6-411,-2-2 1,0 8-1,0-6 1,2 3-867,-2 0 1,0 0 1717,2 8 0,-5-11 0,8-2 0</inkml:trace>
  <inkml:trace contextRef="#ctx0" brushRef="#br0" timeOffset="1181">588 523 9191,'0'14'2008,"3"1"-1463,4 2 0,-2 2 0,7 3-496,-2 0 0,-1-1 0,-4 1 0,5 0-927,2 0 1,-7-8 877,2 1 0,5-1 0,0 8 0</inkml:trace>
  <inkml:trace contextRef="#ctx0" brushRef="#br0" timeOffset="1314">654 240 8094,'-22'0'-1417,"10"0"1417,2 0 0,10 0 0,0 0 0</inkml:trace>
  <inkml:trace contextRef="#ctx0" brushRef="#br0" timeOffset="1549">1067 0 8094,'-7'15'-196,"0"-1"684,2 3 1,-5 10 0,3 4-1,2 3-124,3 5 0,2 12 0,0 7 0,0 7-366,0 8 1,0 4 0,-3 13 0,-4 2-542,-7 2 1,2-2 0,-1-17 0,4-17-859,4-19 0,3-18 1401,2-13 0,0-11 0,9-28 0,3-3 0</inkml:trace>
  <inkml:trace contextRef="#ctx0" brushRef="#br0" timeOffset="1816">959 653 8094,'-13'-33'-99,"-6"-6"1,7 7 0,-3 1-425,1 0 0,2 2 0,-5 9 850,2 6 0,8 4 1,-5 12-126,2 6 0,3 4 1,10 10-1,1-1 35,4 1 0,6 0 0,-4 0 0,2-3 57,5-5 0,-5 6 0,2-8 0,3 2-67,3 1 1,2-8-1,-1 5-131,1-2 1,0-3-1,0-4-137,-1 4 1,1-5-1,0 6-70,0-6 0,0 8-50,-1 4 1,-1-2 102,-6 3 1,-4-1-529,-10 8 1,0-7 585,0-1 0,0 1 0,0 6 0</inkml:trace>
  <inkml:trace contextRef="#ctx0" brushRef="#br0" timeOffset="2831">1242 262 8075,'-12'-10'-21,"-1"5"159,6-10 0,2 11 176,-9-4 1,9 8 0,-2 8 0,4 6-51,3 6 1,0 9 0,0 2 0,-2 5 59,-5 10 0,4-2 1,-4 9-1,5 0-140,2 5 0,0-2 0,0 0 0,2-3-197,5-5 0,-4-2 0,4-5 1,-5-4-255,-2-8 1,8-12 98,-1-3 1,3-9-1,-6 0 5,4-10 1,-1-7 0,-7-10-120,0 0 0,0 1 0,0-1 0,2 0-10,6 0 1,-4 3-1,8 2 762,-2 2 1,7 3-12,-2-2 0,4 4 1,3 10-205,0 0 0,2 10 1,2 4-1,3 6-342,-2 1 1,-3 4 0,-4 1 0,-4 3-950,-1-2 0,-8-3 1036,8-2 0,-1 0 0,8-1 0</inkml:trace>
  <inkml:trace contextRef="#ctx0" brushRef="#br0" timeOffset="3283">2026 653 8683,'-12'0'1916,"2"3"0,10 4-1824,0 8 0,2 4 1,3 3-1,5 0-617,2-1 1,2-6 0,8-1-1,0 1-946,0-3 1,-8 5 1470,1-10 0,-1 10 0,8-5 0</inkml:trace>
  <inkml:trace contextRef="#ctx0" brushRef="#br0" timeOffset="3397">2113 414 8043,'-22'-10'0,"0"-2"788,0 0-1001,10 2 213,3 10 0,18 0 0,3 0 0</inkml:trace>
  <inkml:trace contextRef="#ctx0" brushRef="#br0" timeOffset="3614">2505 44 8043,'0'22'-457,"0"-1"0,0 1 755,0 0 1,0 9 0,0 6 0,0 4 156,0 2 1,0 3-1,0 5 1,0 7-369,0 5 0,2 2 1,3 1-1,2-3-552,-2-5 0,5-12 0,-3-12 0,0-5-721,3-10 1186,-8 3 0,8-20 0,-10 8 0</inkml:trace>
  <inkml:trace contextRef="#ctx0" brushRef="#br0" timeOffset="3764">2309 545 9680,'21'-10'270,"1"8"0,2-6 0,5 6-301,8 2 0,4 0 0,2 0 31,1 0 0,9-10 0,3-2 0</inkml:trace>
  <inkml:trace contextRef="#ctx0" brushRef="#br0" timeOffset="4639">3158 458 8108,'-15'-15'936,"1"0"-551,-3-1 0,5 6 0,-3 0 1,-2 3 90,-2 0 1,-3-1 0,1 8-1,-1 0-300,0 0 0,0 10 1,0 2-1,3 3-118,5-1 0,-3 1 0,9 9 0,4 3-95,1 2 0,3 2 1,0-4-1,3 2-9,4-3 0,2 6 0,8-3 0,0 0 160,8 2 1,-4-7 0,8 6 0,-4-6 7,-4-3 0,-6 1 0,-1-2 1,1-3-16,-3-3 1,-2-7 0,-13 5-214,-4-2 1,-8-3 0,-11-7 0,-6-2-149,-1-5 1,3 2 0,-3-10 0,1-2-138,6-2 1,1-3 0,4 3-1,1 2-453,6 2 1,4 1 457,10-8 1,10 10 0,4 5 345,6 4 1,1 3 0,4 0 0,1 0 289,3 0 1,3 0-1,-6 0 1,3 0 44,-2 0 1,4 8 0,1-1-1,-1-2-141,1-3 1,4-4 0,-5-3 0,1-5-201,-1-2 1,-2 5-1,-7-8 1,0-2-71,0-2 0,-3-3 1,-2 0-1,-5 1 55,-2-1 1,-3 0 0,-7 0 0,0 1 56,0-1 0,-10 0 0,-4 0 0,-5 3 179,-3 4 0,0 3 0,0 7 0,0-2 49,1 2 0,1 5 0,3 8 0,3 6 234,-3 6 1,5 1 0,0 1 0,2 0-112,5 0 0,3-1 1,2 4-1,0 1-263,0 3 1,9 0-1,6-7 1,4 0-473,3 0 0,7-3 0,3-5 0,-1-4-797,0 0 1,8-8-1,-5 6 1185,0-6 0,-3-12 0,-9-2 0</inkml:trace>
  <inkml:trace contextRef="#ctx0" brushRef="#br0" timeOffset="4714">3594 0 8070,'-3'22'0,"-2"0"163,-2 0 1,0 7 0,7 2 0,0 3 485,0 5 0,0 2 0,0 2 0,2 1-186,5-1 1,3 11-1,7 4 1,-2 2-530,1-2 0,-6-2 0,-3-8 0,-2 3-204,3-2 1,-6-6 0,5-7-1,-4-7 270,-3-4 0,0-4 0,0 1 0</inkml:trace>
  <inkml:trace contextRef="#ctx0" brushRef="#br0" timeOffset="5264">4029 849 7978,'15'-14'0,"-1"-1"0,3-1-16,2-4 0,3-2 0,0 1 1,-3-1 202,-4 0 1,4-2-1,-4-3 1,2-2-227,-3 3 1,-2-6 0,-7 1 0,2-3 6,-2-5 1,-2-2 0,-3 0-1,-3 2-204,-4 3 1,2 7-1,-9-5 1,-3 2-102,-3 6 1,-2 11 0,1 8 0,-1 7 295,0 7 0,0 8 1,1 16-1,-4 13 221,-4 11 0,5 13 1,-5 10-1,5 11-101,2 8 0,12-47 0,1 2 1,1 2-1,1 0 0,3 1 0,1-1-19,1 1 0,2-1 1,0 45-1,4-7 0,9-12 116,8-14 0,16-13 0,-1-17 0,5-9 76,3-10 1,-1-8-1,-2-9 1,-4-2 62,-8-5 1,-8-8 0,-4-11 0,-5-6-119,-2-2 1,-3 5 0,-9-5 0,-8 0-481,-12 1 0,-2 6 0,-12-5 0,-5 3-197,-8 0 1,-6 0-1,-11 8 1,4-1 513,3 0 0,-3 8 0,4 1 1,-3 4 161,3 4 0,12 12 1,12 8-1,3 6 460,4 8 0,13-4 0,6 6 0,6-2-22,2 0 0,17 0 0,9-7 0,13 0-521,14 0 0,10-10 1,10-5-1,7-5-458,4-2 1,11-9-1,-1-6 1,0-4-1256,3-3 1,-5-9 1342,-41 13 1,0-1-1,-5-1 1,0-1-1,2-1 1,1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22.37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501 1 8058,'0'21'27,"0"1"0,0 0 1,0 0-1,0 2 145,0 5 1,0-3 0,0 11 0,0 1-11,0 4 1,0 4-1,0 2 1,0 3-203,0-3 0,2-2 0,3-5 0,2-2-480,-2-3 0,0-9 0,0 2 520,2-5 0,1-2 0,-8 0 0</inkml:trace>
  <inkml:trace contextRef="#ctx0" brushRef="#br0" timeOffset="450">0 545 8566,'24'0'344,"3"0"1,4 0-441,3 0 0,5-2 1,9-6-1,6-6-109,1-6 0,-9-1 0,0-1 0,-10 0 4,-4 0 1,4 8 0,-7-1 20,-2-2 1,-10 0 262,-3 3 0,-9 7 1,2 14 101,-4 7 0,-3 6 0,2 2 0,3 2 7,2 5 1,1-5-1,-6 5 1,3-5-110,2-2 1,3 7 0,-5 0-1,2-2-82,-2-3 1,0-2-1,-1-1 1,4 1 31,-3 0 18,-3-10 1,-2-5 0,0-14-1,0-7-91,0-6 0,2-2 0,3 1 0,5-1 23,2 0 0,-5 0 1,8 0-9,2 1 0,-5 9 0,2 4-16,3 6 0,3 2 0,1 2-90,1 6 1,-2 6-1,-4 13 1,-1 2-515,2-3 1,-5-1 644,3-4 0,-1 11 0,8 2 0</inkml:trace>
  <inkml:trace contextRef="#ctx0" brushRef="#br0" timeOffset="767">1220 458 8093,'-22'-12'29,"2"2"0,4 3 262,1 0 1,0-1-1,-6 8 1,-1 0 194,0 0 1,8 12-1,2 8 1,-1 6-192,1 1 1,8 4 0,-4 1 0,6-1-277,2 1 0,0-1 0,0-4 0,2 2-369,6-2 0,-4-3 0,11-3-203,2 1 1,2-7 0,3-3 306,0-2 1,-3-13-1,-2-11 1,-2-6 129,1-2 1,-3 1 0,1-1 232,3 0 0,-5 3 0,0 2-49,-2 2 0,4 8 1,-4-5-76,2 2 0,-5 3 0,8 7-191,2 0 1,-7 10 0,-3 4-475,-5 6 1,6-6 671,-1 1 0,10-1 0,-5 8 0</inkml:trace>
  <inkml:trace contextRef="#ctx0" brushRef="#br0" timeOffset="1033">1394 697 7702,'0'22'1618,"0"-7"-1220,0-1 1,0-7-574,0 8 134,0-1 1,2-4 57,5-10 0,-2-10 0,7-11 1,1-1-218,-1 0 0,-5 0 1,5 1-1,0 1 11,0 6 1,-5-3 0,8 7 136,2-2 0,-5 7 0,2-2-101,3 4 1,-4 13 0,1 5 0,1 4-744,-3 3 896,7 0 0,-7 9 0,10 3 0</inkml:trace>
  <inkml:trace contextRef="#ctx0" brushRef="#br0" timeOffset="1450">2766 414 8026,'-22'-19'436,"0"4"0,0 8 52,1 5 0,-1 2 0,-2 0 0,-3 2 142,-2 5 0,-7 6 0,4 11 0,1 5-362,-1 7 1,3 3 0,10-1-1,2-1-343,2 1 1,11-6 0,-4-3 0,6-5-367,2-2 1,10-8 0,4-1 0,6-4-80,1-4 1,8-12-1,3-8 1,-1-4 103,1-3 1,-1-2 0,-4-3 0,2-2 186,-3 3 1,-9 1-1,-2 4 734,2-1 1,2 3 22,3 4 0,-10 8 0,-5 14-274,-4 8 0,-3 11 0,0 3 0,2 0-501,5 3 1,-2-8 0,7 5 0,0-5 246,1-2 0,1 0 0,8-1 0</inkml:trace>
  <inkml:trace contextRef="#ctx0" brushRef="#br0" timeOffset="1834">3354 414 6831,'-12'22'105,"2"0"1,10 2 0,0 3 354,0 2 1,7 2-1,3-4 1,0 4-280,-1 3 0,1-7 1,-5 2-1,2-5-130,-2-2 164,7-1 1,-7-8-1,7-9 1,0-8-88,0-11 1,-7-14-1,5-7 1,-3-5-30,0-3 1,8 3-1,-8 2 1,0 3-554,3-3 1,-8 5-1,8 0 1,-3 3-620,0 4 0,8 3 1073,-8 2 0,10 1 0,-5-1 0</inkml:trace>
  <inkml:trace contextRef="#ctx0" brushRef="#br0" timeOffset="2167">3746 480 8083,'12'-10'-345,"-5"-5"0,-5-4 1,-4 0 687,-5 4 0,2 6 0,-10 9 348,-2 0 1,-2 2-1,0 5 1,2 8-452,2 4 0,1 5 1,-8 3-1,3 2-336,4-2 1,3 4 0,7 0 0,-2 1-209,2-1 0,3-2 0,2-7-1001,0 0 0,2-3 988,5-4 1,5-6-1,10-9 1,-2-2 190,-6-5 0,3 2 0,-7-10 0,2 1 170,5 2 1,-8 0-1,1 7 208,0-2 1,2-1 75,10 8 1,-3 3 0,-2 2 0,-5 4-294,-2 3 0,7 3 1,-3 7-793,6-1 0,-6-6 757,1 0 0,-1-1 0,8 8 0</inkml:trace>
  <inkml:trace contextRef="#ctx0" brushRef="#br0" timeOffset="2533">4029 545 8083,'0'22'-416,"0"-1"0,0 1 0,0 0 0,0 0 762,0 0 0,0-8 1,0 1-1,0 2 201,0 2 1,0 3 0,0-1-451,0 1 0,0 0-146,0 0 0,7-13 89,0-9 1,8-9 0,-8-13-1,0-2-287,3-5 1,-5 2 0,9-9 0,1-3-44,-3-2 1,7 0 0,-7 5 0,3 7 134,-1 4 1,-6 6-1,4 2 1,0 5 229,0 2 1,-5 3 0,8 9 248,2 6 0,-8 11 0,1 13 1,-3 1-211,1 6 0,-1-5 1,-7 2-1,0 1-687,0-4 0,7 1 0,0-7 573,-2 2 0,-2 10 0,-3-5 0</inkml:trace>
  <inkml:trace contextRef="#ctx0" brushRef="#br0" timeOffset="2664">4377 349 8059,'-7'-22'-824,"0"0"1,-1 1 823,8-1 0,0 7 0,0 1 0,0 9 0,0-5 0</inkml:trace>
  <inkml:trace contextRef="#ctx0" brushRef="#br0" timeOffset="3051">4813 458 8010,'-10'-15'0,"-2"1"447,0-3 1,-10 5 98,0-3 0,-2 13 0,-10 2 0,3 14-254,4 13 0,3 0 0,2 6 0,0 1-342,1 0 1,9-7-1,2 4 1,3-2-239,-1 0 0,1 0 1,7-7-370,0 0 1,2-3 0,6-4-1,6-8 263,6-5 1,1-2 0,1-2 0,0-5 368,0-8 0,-3 3 0,-2 0 0,-2 0 325,1 0 1,4 7 0,2-2 10,-1 4 1,-6 3 0,-1 0-296,3 0 0,0 3 0,0 2 0,-5 4-1064,-2 3 0,5-4 1048,-8 6 0,10 1 0,-5 6 0</inkml:trace>
  <inkml:trace contextRef="#ctx0" brushRef="#br0" timeOffset="3483">4900 153 6801,'-10'-12'-34,"-2"2"0,-2 13 0,1 4 1,4 7 304,4 6 1,2 9 0,3 2 0,0 1-48,0-1 1,3 5 0,2-4-1,2 2-69,-2 4 0,5-4 0,-3 0 0,-2-2-142,-3-6 1,5-2-1,1-2 1,-4 0-71,-1 0 1,-3-8-1,2-2-304,5-2 1,-2-3 0,10-7-10,2 0 1,-5-2 0,2-3 440,3-2 0,3-8 0,1 8 225,1 2 1,0 3 0,0 2 129,0 0 1,-1 2-324,1 6 1,-7-4-1,-3 11-155,-3 2 0,-4 2 1,-12 1-1,-8-4-26,-4-1 0,-5-3 0,-3 5 0,-4-2-338,-3 1 0,5-3 1,-5-1-1,0-3 154,0-4 1,8-2 0,-3-3-1,4-3 262,4-4 0,9-5 0,4-10 0,6-2 0,2-5 0,2-5 0,6-10 0,9 1 0,9-1 0,8-9 0,10-3 0</inkml:trace>
  <inkml:trace contextRef="#ctx0" brushRef="#br0" timeOffset="3832">5118 349 8010,'21'-22'0,"1"0"-403,0 1 0,0 6 0,-1 1 403,1-3 0,-10 7 0,-2 3 0,-10 14 0,0 7-99,0 6 0,0 4 0,0 5 1,0 5 55,0 0 1,0 5 0,0-8 0,0 3 95,0 5 0,0-6 1,0 1-1,0-2-55,0-6 0,2-1 0,3-4 1,5-1 5,2-6 0,-5 3 0,8-10 1,2-2 60,2-2 1,3-6 0,-3-4 0,-2-7-22,-2-6 1,-1-2-1,10 1 1,3-4 99,2-4 0,0 3 1,-10-11-1,-2 1-76,-2 2 0,-1-4 0,6 9 0,-3 2 73,-3 3 0,-9 2 1,2 0 870,-4 0 0,-6 13-519,-4 9 1,-5 17 0,-7 14 0,2 1 81,2-1 1,8 8-1,-5-5 1,2 2-246,5 0 1,3-7 0,2 5-1,0-2-519,0-6 1,10 1 0,6-3-1,9 0-739,4-4 1,9-13-1,-1 0 1,4-5 927,2-2 0,1 10 0,0 2 0</inkml:trace>
  <inkml:trace contextRef="#ctx0" brushRef="#br0" timeOffset="4251">6533 436 8084,'-14'15'808,"-1"-1"1,10-7 0,-2 8-424,4 2 0,3 2 0,0 3 0,3 0-380,4-1 1,-2-1-1,10-3 1,-1-3-648,-2 3 1,7-5-1,-4 0-1667,4-2 2309,3 7 0,0-15 0,0 8 0</inkml:trace>
  <inkml:trace contextRef="#ctx0" brushRef="#br0" timeOffset="4365">6664 349 7848,'-15'-29'0,"1"-3"135,-3-1 0,5 13 1,-3 1 456,-2 7 0,5 5-577,-2 7 0,9 9 1,-3 6-16,6 4 0,2 3 0,0 0 0</inkml:trace>
  <inkml:trace contextRef="#ctx0" brushRef="#br0" timeOffset="4666">6969 458 8019,'-22'-12'1459,"7"-5"-730,1 10 1,2 2-1,-3 12-586,8 7 1,4 6 0,3 2 0,0-1-119,0 1 1,0 7-1,3 0 1,2 0 110,2 3 1,7-8 0,-4 5 0,0-5-5,0-2 0,4 0 0,-7-1 138,-2 1 0,-2 0-327,-3 0 0,-8-8 1,-1-2-1,-3-2-820,-5-5 0,-3-3 0,-2-2 877,1 0 0,-1-9 0,0-3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36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3525 219 7244,'-12'0'1304,"3"2"-1169,9 5 1,0 5 0,0 10 0,0 0 31,0 0 1,0 7 0,0 2 0,0 3 30,0 5 0,7 2 1,0 2-1,0 3 19,3 5 0,-7 2 1,6 8-1,-1-3-89,-1 2 1,0-4 0,-5 2 0,3 5-38,3 7 1,-1-2-1,-7 5 1,0-3 15,0 2 1,0 3 0,0 8 0,0-6-96,0-2 1,0 0-1,2-2 1,3 4 130,2 1 1,1-3-1,-8-10 1,2 0 12,5 1 1,-4 6 0,4-2 0,-5-7 95,-2-10 0,0 1 0,3-4 0,2-4-46,2-7 1,0-7 0,-7-11-1006,0 1-2023,0-10 2822,0-2 0,-10-29 0,-2-6 0</inkml:trace>
  <inkml:trace contextRef="#ctx0" brushRef="#br0" timeOffset="830">520 240 7960,'12'3'426,"-4"4"1,-6-2 0,-2 9-149,0 3 0,7 3 1,1 1-1,-1 4-98,3 4 1,-8-3 0,8 8 0,-3 0-349,0 0 1,0-5 0,-7 5 0,3-3-1774,4-4 1941,-4-3 0,6-2 0,-9 0 0</inkml:trace>
  <inkml:trace contextRef="#ctx0" brushRef="#br0" timeOffset="982">63 327 7960,'-12'-2'632,"5"-5"0,14-5 1,7-8-1,8 3-311,7 3 0,8-1 0,13-6 1,8-1-175,5 0 0,3 0 1,-3 0-1,-3 1-558,-2-1 0,-2 3 0,2 2 1,-10 4-896,-9 4 0,-8 2 1306,-9 7 0,-10 9 0,-2 3 0</inkml:trace>
  <inkml:trace contextRef="#ctx0" brushRef="#br0" timeOffset="1198">85 763 7960,'-22'7'39,"0"0"0,8 8 0,2-5 480,2 2 0,5-7 0,12-1 0,10-6-68,10-5 0,7-10 0,9 2 0,1-4-331,-1-3 0,3 0 0,3 1 0,2-1-301,-3 0 0,-2 0 0,-2 1 0,-1-1-589,1 0 1,-3 10 0,-5 5 769,-7 4 0,-5-7 0,-2-2 0</inkml:trace>
  <inkml:trace contextRef="#ctx0" brushRef="#br0" timeOffset="1517">760 654 7858,'0'22'145,"0"-8"0,0 1 0,0 2 425,0 2 1,0 3 0,0 0-179,0-1 0,7-6 0,0 0 450,-2 1-947,-2-6 1,-3-3 0,0-14-158,0-7 0,0-6 0,0-2 0,0-2 25,0-5 0,0 5 0,0-5 0,0 2 64,0-2 1,9 5-1,6-5 388,4 5 1,3 9 0,0 3 0,0 3-173,-1 4 0,1 2 0,0 3 1,0 3-320,-1 4 1,-6 5-1,-1 10 1,1 0-390,-3 0 0,0 2 0,-7 2 665,2 3 0,1 0 0,-8-7 0</inkml:trace>
  <inkml:trace contextRef="#ctx0" brushRef="#br0" timeOffset="1750">1087 131 8617,'12'10'731,"0"5"1,-7 11-427,2 3 0,7 3 1,-4-3-1,0 7-445,-1 5 0,6 5 0,-5 3 0,-1 1-891,1-1 0,-3-3 1031,-7-3 0,10 1 0,2-1 0</inkml:trace>
  <inkml:trace contextRef="#ctx0" brushRef="#br0" timeOffset="1983">869 393 7960,'14'-8'212,"-2"-1"1,0-3 145,1-5 0,-1 5 1,5 0-1,0-1-170,7 1 0,-2 5 1,7-7-1,-3-1-464,3 3 0,-2-5 1,7 10-1,-3 2-514,-4 3 790,-3 2 0,7-10 0,3-2 0</inkml:trace>
  <inkml:trace contextRef="#ctx0" brushRef="#br0" timeOffset="2334">1326 436 7960,'-12'10'373,"-5"-5"0,10 9 255,2 3 0,3 3 1,2 1-1,0 1-236,0 0 0,0-8 0,2 1-554,5 2 1,5 0 0,10-3-1,0-6-169,0-6 0,-1-2 1,1-2 134,0-6 1,-3-4 0,-2-9-1,-2-1-108,2 0 1,-8-7 0,-1 0 0,-4 0 234,4-3 1,-6 8 0,5-5 0,-4 5 527,-3 2 0,0 0 1137,0 1-1117,0 9 1,-3 12 0,-1 14-1,-4 5-119,3 3 0,3 0 0,2 2 0,0 3-472,0 2 1,7 0-1,1-7 1,-1-3-560,3-5 0,-6 6 0,11-6-402,2 6 0,2-6 1073,3 1 0,0-10 0,-1 4 0</inkml:trace>
  <inkml:trace contextRef="#ctx0" brushRef="#br0" timeOffset="2515">1696 240 11614,'0'22'278,"8"0"0,1 0 0,3-1-289,5 1 1,-5 0 0,3-3 0,2-2-706,2-2 1,-4-3 715,-1 2 0,1 6 0,6-8 0</inkml:trace>
  <inkml:trace contextRef="#ctx0" brushRef="#br0" timeOffset="2631">1740 44 7960,'-15'-12'-603,"3"3"43,3-1 560,1 7 0,8-6 0,0 9 0</inkml:trace>
  <inkml:trace contextRef="#ctx0" brushRef="#br0" timeOffset="2883">2023 44 7890,'-15'3'416,"1"4"1,9-2-1,-2 9 1,4 3-136,3 3 1,3 4 0,2 2-1,4 6 25,3 2 0,-4 12 0,6 12 0,3 5-625,2 2 1,-4 0 0,0 1-1,-1-3-1437,-2-5 1756,7-15 0,-16-2 0,7-7 0</inkml:trace>
  <inkml:trace contextRef="#ctx0" brushRef="#br0" timeOffset="3167">1914 240 7890,'22'0'347,"0"0"1,-1 0-1,1 0 1,0 0-88,0 0 1,-5 0 0,2 0 0,5 0 159,0 0 1,1 0-1,-1 3 1,2 2-114,3 2 0,0 10 0,-7-5 0,0 2-139,0 1 0,0-1 1,-1 8-1,1 0-218,0 0 0,-8 7 0,-1 0 0,-1-3-707,0-1 0,-7-11 1,2 1 756,-5 2 0,-2 2 0,0 3 0</inkml:trace>
  <inkml:trace contextRef="#ctx0" brushRef="#br0" timeOffset="3331">2415 175 8428,'-10'-12'1825,"5"-7"-1273,-9 4 1,9 3-769,-2-3-2497,4 11 2713,3-6 0,0 20 0,0 2 0</inkml:trace>
  <inkml:trace contextRef="#ctx0" brushRef="#br0" timeOffset="3817">2589 88 7590,'-7'14'664,"0"1"0,-8-8 0,5 5 0,1 0 290,-1 0 1,0 5 0,6 10-1,-6 2-668,-2-2 0,7 4 0,-2-2 0,4-2-638,3-3 1,3-2 0,4 0-124,7-1 1,6-9-1,2-4 1,-1-8-52,1-8 1,-3 4-1,-2-11 1,-2-2 101,2-2 0,2-3 1,1 0-1,-3 3 664,-3 4 1,-7-2 0,5 8 906,-2-3 1,7 4-233,-2-6 0,-3 9-503,2-2 1,-7 14-467,8 7 1,-10 6-177,2 2 0,-7-3 1,-5-2-308,-2-3 0,-10-9 238,2 3 0,3-13 0,0-5 0,3-2 127,4-5 0,2 5 0,3-3 0,0-2 98,0-2 1,3 5-1,4-1 568,8-2 0,4 7 0,3 3 0,-1 5-200,1 2 0,0 0 0,0 2-562,0 5 1,-8 3 267,1 5 0,-1 4 0,8-7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57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22 8106,'-12'-10'1110,"2"8"0,13-8 1,4 10-906,8 0 0,4 0 1,3 0-1,0 0-192,-1 0 0,1 0 0,0 0 0,0 0-782,-1 0 1,1 7-366,0 1 1134,0-1 0,0 2 0,-1 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57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8028,'-12'0'1644,"2"0"1,13 0-1411,4 0 1,5 0-1,10 0 1,2 0-331,5 0 1,-2 0 0,7 0 0,-3 0-307,-4 0 402,6 0 0,1 0 0,10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57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0 182 8103,'0'-36'20,"0"2"1,0 2 233,0 6 0,0 2 220,0 2 0,10 14-160,5 16 1,-6 6 0,1 23 0,-3 1 59,1 3 0,-1 5 1,-5 3-1,3 4-173,2 3 0,3 2 1,-5 5-1,2-3-222,-2-2 1,-3-9 0,1 1 0,2-4-20,2-2 1,3-10 244,-3-5 0,-2-24 0,7-13 0,0-11 166,0-10 0,-5-7 0,5-13 0,0-4-177,0-3 1,1 6 0,4-6 0,-3 3-189,3 4 0,2 3 0,1 3 1,-3 2-533,-3 4 0,-2-1 0,5 9 0,-2 4-4786,2 9 2832,-8 6 2480,1 10 0,0 10 0,2 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58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 8048,'10'2'884,"-10"5"1,-7 5-1,-10 12 1,2 3-438,-2 2 0,-2 10 0,-3-3 0,1 3-315,-1-3 0,7 5 1,3-7-1,2 0-289,6-5 1,1-5 0,3-2 0,3-3-276,4-4 0,-2-5 0,9-10 0,3 0-11,3 0 0,-1-10 0,-2-5 0,-3-4-34,3-3 1,-5-2 0,0-3 0,1-2 385,-1 3 1,-7 2 0,2 2 0,-2 2 985,2 6 0,-5-5-317,6 4 1,-4 5 0,1 6 178,2 8 0,1 16 0,-6 9 0,3-3-520,2-1 1,3-1-1,-5 2 1,2 3-731,-2-2 0,5-3 1,-1-4-1,1-3-1375,0-3 1,-1-7 1867,-1 8 0,-6-1 0,8 8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58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0 349 8232,'0'21'1350,"0"-6"-534,0-1 1,0-6 849,0 6-1402,0-9 1,0-5 0,0-14-200,0-6 1,0-4 0,0-3 0,0-4-332,0-3 1,3 5 0,1-5-1,4 3-318,-3 4 1,-1-4-1,1 2 1,5 2-948,2 3 0,-5 9 1531,8 1 0,-1 9 0,8-5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58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42 8103,'-22'-7'269,"1"-1"1,-1-6 0,0 7 56,0 2 0,8 5 0,-1 7 0,-2 8-139,-2 4 1,4 5 0,3 3 0,3 4 2,4 3 0,-5-5 0,3 7 0,2 5-78,3 8 1,-6-3-1,1 5 1,2-3-141,3 3 0,2-5 0,2 5 0,3-8-117,2-7 1,8 6 0,-5-11 0,2-2-485,5-7 1,-5-8-1,2 1 629,3-8 0,2 5 0,3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58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 8030,'-10'34'-48,"-2"4"1,-7-9 0,2 1-50,2 1 1,3 0 0,-5 8 0,3-5 96,-3-3 0,-3 8 0,-1-5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5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11099,'10'22'388,"-5"0"0,7 0 0,0-1-257,0 1 0,0 0 0,5 0 0,-2 0-929,2-1 0,2 1 798,3 0 0,-1 0 0,1-1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59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8030,'9'12'-22,"-4"5"1,10-7 576,2 2 0,2 3 1,0 6-1,-2 1-267,-2 0 0,-1 0 0,6-1 1,-3 1-605,-3 0 0,-2 0 0,5 0 0,-5-1-1273,-2 1 1589,-3 0 0,3 0 0,2-1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8:59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8030,'14'14'0,"1"-2"0,-1 0 260,-2 0 1,8 10 0,-8 10 0,2 2 300,1 4 0,-3 6 1,5 4-1,-5 5-238,-2 3 0,-3 5 1,-7 9-1,0 2-371,0-1 0,-10-6 0,-4-5 0,-8-4-124,-7-3 0,5-4 1,-5-16-1,4-8 172,4-8 0,-1-13 0,0 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00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8971,'22'0'-112,"0"0"1,0 0 0,-1 0-1,4 0 112,4 0 0,-5 0 0,7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00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0 8416,'-24'0'0,"-2"0"330,-3 0 1,-1 0 0,6 0 0,-2 3-34,-3 4 0,0-4 1,7 6-1995,0 1 1697,0-8 0,1 18 0,-1-8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00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8019,'0'-34'205,"0"3"1,0 9 0,2 0 885,6 0 0,-3 3-657,9 4 0,1 6 1,6 14-1,-1 7-132,-6 9 1,6 9-1,-8-1 1,2 7-158,1 5 0,-1 3 0,6-1 0,-4 1-134,-1-1 0,-10 1 0,5-1 1,-3 1-233,0-1 0,0-6 0,-4-3 195,4-3 286,-5-12 1,8-21-1,-10-17 1,3-10-173,4-5 0,-5-3 0,8-6 1,-3 2-239,0 4 1,8-4 0,-5 7 0,-1-2-498,1 0 1,7 9-1,-5-2 1,2 5-1337,1 2 1,-3 8 1982,3-1 0,4 10 0,-7-4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01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 8019,'-9'12'326,"-1"0"0,-7-7 0,2 5 267,-1 2 0,1 5 0,-4 9 1,-6 6-112,1 2 0,7 2 1,3 8-1,-1-1-452,3 1 1,-5-1-1,10-2 1,2-4-360,3-8 1,2-5 0,2-5 9,5-4 0,6-6 0,8-11-52,1-5 0,0-13 1,-3-9-1,-2 3 142,-2 2 1,-3-6 0,5 1 0,-5 3 456,-3 2 1,6 2 0,-5 0 599,2 0 0,-5 3-263,8 4 1,-1 6-1,5 11-311,-4 5 1,-3 6 0,-7 8 0,2 1-654,-2 0 0,5 0 0,-3-1 0,0 1-817,3 0 0,-5 0 1,7 0-111,-3-1 0,1-6 1326,-3-1 0,-4-9 0,6 5 0,-9-10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01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0 349 6836,'0'22'957,"0"-7"2256,0-1-1091,0 1-1031,0 6-1117,0-8 1,0-13 0,3-15 0,2-4-79,2-3 1,0-7 0,-7-3 0,2 1-734,6-1 0,-3-4 1,7 5-1,0-1-23,0 1 1,-5 2 0,8 7-1,2 3 860,2 4 0,3-2 0,-1 10 0,11-10 0,2 5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01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23 8019,'-22'-12'-137,"7"2"1,1 10-322,-3 0 0,-2 2 1,-3 6 989,0 6 0,3 8 1,2 4-1,5 6-174,2 2 1,-5 2 0,8 8 0,2 2-120,3 4 0,2-4 0,2 5 1,3-5-136,2-2 0,10-8 0,-2-2 0,4-3-362,3-4 1,0-3 0,0-4-1,-1-4-1347,1-1 0,0-10 1605,0 2 0,-1-4 0,1-3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01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6276,'12'10'-32,"-3"2"576,1 0 0,-5 7 0,7-4 0,0 2-457,0-3 1,0 6 0,5-6 0,-2 6-557,2 1 0,-5-1 0,2-3 469,3-3 0,12 1 0,5 6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02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8019,'0'21'-143,"0"1"0,-2 2-151,-6 5 1,6-2 0,-5 9 0,4 1 729,3-4 1,0 9 0,0-4 0,0 8-74,0 5 0,0 7 1,0-5-1,0 3-313,0 4 1,0-6 0,0-1 0,0-5-1187,0-4 1,0-5 1135,0-18 0,-9 1 0,-4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6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66 8243,'-22'-15'542,"0"1"0,0 2 0,1-3 0,-1 8 372,0 5 0,0 4 1,1 5-340,-1 8 1,2 4-1,4 3 1,3 2-468,4 5 1,-6-5 0,8 8 0,2-3-296,3 0 1,2 0-1,0-7 1,0-1-347,0 1 0,9-2 0,6-6 0,4-4 26,3-1 0,-7-6 1,-1 4-1,3-7 67,2-7 1,3-3 0,0-7-1,0 3 356,-1-3 0,-6 5 0,-1-3 587,3-2 0,-7 5 0,0 0 277,-1 2 1,-4 3-568,10 7 0,-3 2 0,5 3 0,-5 5-306,-2 2 1,-1 3 0,-1 6-575,6 1 1,-2-2 666,3-6 0,-1 15 0,8-5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02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7981,'19'32'-90,"-2"4"0,-2 5-71,1 3 1,-3 2 0,-1 2 0,0 8 801,0 7 1,-7-3-1,2 15 1,-5-2-211,-2-1 1,-9 8 0,-6-2-1,-7 2-345,-7 2 0,3 0 0,-8-12 0,0 3-86,0-3 0,-2 7 0,-8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44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8108,'0'22'397,"0"-8"1,0 1 24,0 2 0,0-5 0,0 2-169,0 3 0,0 3 1,0 1-1,0 1-83,0 0 0,-7 7 0,0 0 0,2 0 15,3 3 1,-1-6 0,-2 8 0,-2 0-28,2 0 1,3 2 0,2 5-1,0-2-45,0-3 1,0 1 0,0 6-1,-3 3-20,-4 5 1,5-5 0,-6 5 0,6-5-112,2-3 0,0 1 1,0-1-1,0 1-25,0-1 0,0-1 0,0-4 0,0-1-2,0 1 1,0-6-1,0-1 1,0-2 71,0 0 1,0 3 0,0-6-1,0 6 10,0 2 0,0-8 0,0 6 0,0-1-6,0 5 0,0-2 1,0 0-1,0 0 3,0 0 1,0 2 0,0 8 0,0-1 13,0 1 0,0-1 0,-2 1 0,-3 0 23,-3-1 1,1 1-1,7-1 1,0 1 133,0-1 1,-7 3-1,0 3 1,2 2 43,2-3 0,3 0 0,-2 1 0,-3 4 98,-2 3 0,0-6 0,7 6 0,0 0-113,0-1 1,0-1 0,0 6-1,0 3-201,0-3 1,0-6-1,-3 1 1,-2 1-256,-2 0 0,0-8 0,7 3 0,0-5-290,0-3 1,0 1 0,0-1 0,0-1-765,0-6 1,2 5 0,3-7 0,2 2-1505,-2 1 2780,7-11 0,-9 6 0,6-11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19:45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107 632 8194,'0'22'190,"0"-1"1,0 4-1,0 1 1,0 8 332,0 7 0,7 0 0,0 18 1,0 1-241,3 3 1,-8 7 0,6-2-1,-6-5-349,-2 0 1,7-10-1,1-2 1,-3-8-1281,-3-6 0,-2-6-1296,0-9 2642,0-10 0,0-2 0</inkml:trace>
  <inkml:trace contextRef="#ctx0" brushRef="#br0" timeOffset="565">20 675 8194,'36'-29'102,"-2"0"1,0 3 197,-1 2 1,4 4 0,4 6 0,-2 6 137,-3 6 0,-7 2 0,5 0 1,-3 0-91,-4 0 1,-3 7-1,-5 3 1,-2 4-210,-2 11 1,-10-1 0,2 12 0,-5 3-170,-2 2 1,-9 5-1,-6 2 1,-4 3-94,-3-2 0,0-3 1,0-3-1,-2 1-126,-5-1 1,5-9 0,-5-5 0,5-5-121,2-2 1,3 0 0,2-3 239,2-4 348,10-6 0,-2-9 0,14 0 106,8 0 0,4 0 0,5 0 1,3 0 22,2 0 0,7 3 0,-4 2 0,2 2-145,4-2 1,-4-3 0,0-2-1,0 0-214,0 0 1,-7-7 0,2-3 0,-5-2-162,-2-5 0,-8 5 1,-2-2-1,-2-3-263,-5-3 1,4-1-1,-1-1 1,-4 0-25,-1 0 1,-10 0 0,-3 1-1,0-1 143,1 0 0,-8 8 0,2-1 133,-4-2 0,-3 7 1,0 3 408,0 5 1,1 4-1,1 5 406,6 8 0,4 4 0,10 3 0,0 0 55,0 0 0,0-1 1,0 1-1,0 0-300,0 0 1,7 0-1,3-1 1,2-1-542,5-6 0,2 6 0,3-8 0,0 0-820,0-5 1,7 3 0,0-3 0,-3-2-1325,-1-3 0,-1-2 2298,5 0 0,5-9 0,9-4 0</inkml:trace>
  <inkml:trace contextRef="#ctx0" brushRef="#br0" timeOffset="1149">934 1242 8194,'0'12'10,"-2"-3"1,-3-6 2149,-2 4-1822,-1-4 1,1 9-568,0-5-157,0-5 0,7 6 0,0-16-126,0-6 1,0-8 0,0-5 0,0-2 192,0 3 1,7-6 0,0 3 0,0 3 335,3 1 1,-5 4 0,9-1 746,3 0 1,3 10-168,1 5 1,1 7 0,-2 7-377,-6 8 0,-2 4 0,-7 3 0,2 2-377,-2 5 1,-2-5 0,-3 5 0,0-5-333,0-2 0,0-7-39,0-1 0,0-4 401,0-3 0,0-9 0,0-20 0,0 0 166,0 0 0,0-2 0,0-2 0,0-4 260,0 4 0,0 2 0,0 2 418,0 0 1,9 8-153,6-1 0,4 10 0,0 0-219,-4 10 1,4 7 0,-7 10-366,1 0 1,-4 0 0,-6-3-1,1-2-347,4-3 0,-1 1 0,-7 7-268,0 0 1,0-8 149,0 1 1,-2-11 0,-3 1 239,-3-10 1,1-7-1,7-9 1,0-1 52,0 0 0,0 0 0,0 0 420,0 1 0,10-1 1,4 3 220,6 4 1,-6 5 0,1 10-1,2 0-38,2 0 1,-4 0-1,-1 3 1,1 4-374,-3 8 1,7 4 0,-7 3-2132,0-1 2091,-2 1 0,0 0 0,2 0 0</inkml:trace>
  <inkml:trace contextRef="#ctx0" brushRef="#br0" timeOffset="2299">1609 1133 8240,'15'-7'0,"-3"-3"202,-3-2 1,8-3 0,-2-4 123,4 4 0,-4-4 0,-1 4-92,3-4 1,-5-3-1,0 1 62,-2-1 1,-3 0 62,-7 0 1,-9 3 0,-6 4 101,-4 8 1,-3 5-1,0 2 1,1 0 14,-1 0 0,0 2 1,0 5-1,0 8-123,1 4 0,6 1 0,3-3 0,0-3-11,0 3 1,7 2 0,-2 3 0,4 0-365,3 0 1,10-1 0,4-1 0,8-3-379,7-3 1,-2-6 0,9 4 0,3-3-390,2-4 1,0 5-1,-2-3 1,-3-2-704,3-3 0,-8-2 0,-2 0 0,-4 0 475,-4 0 1,1 0 1016,0 0 47,-10 0 1,-12 3 133,-14 4 0,1-5 0,1 8 0,0-3 926,0 1 0,5 1 139,-8-1-990,11-6 1,-9 8-230,6-10 1,5-3-1,-6-4-131,6-8 0,2-4 1,0-3-1,0 1-402,0-1 1,0-2 0,0-3 0,0-2 382,0 2 0,2 3 0,3 2 0,5 3 607,2 4 0,-5-1 0,8 8 56,2 3 0,-5 5 1,0 8 9,-2 6 0,4 6 1,-7 1-1,-2 4-404,-2 4 0,-3 2 1,0 5-1,0-7-416,0-4 1,0 4 0,0 0-1082,0-3 994,0-11 1,0-8 0,-3-14 62,-4-8 1,5-4 0,-6-5 0,6-3 102,2-2 0,7 0 1,0 7-1,1 0 277,1 1 1,1-1 0,7 0 430,-2 0 1,-1 10-1,8 5-52,0 5 1,-1 2-1,-1 2 1,-3 5 42,-3 8 1,-9 4 0,5 3 0,-3 0-385,0-1 1,0 1 0,-7 0 0,0 0-693,0 0 0,0-1 0,0 1-77,0 0 1,-7-8-1,-2-1 212,-4-4 0,6-2 0,-5-9 0,0-5 170,0-8 1,7-4-1,-5-3 1,3 0 92,0 1 0,0-8 0,7-1 0,0 4 393,0 2 0,2 2 0,5 0 128,8 0 1,2 8 0,0 2 0,-3 2 94,3 5 0,2 3 1,3 4-1,0 5-4,0 8 0,-8 4 0,-2 3 1,1 2-698,-1 5 0,-8-4 0,6 1 0,-3-6 255,1-6 0,9 1 0,-5 6 0</inkml:trace>
  <inkml:trace contextRef="#ctx0" brushRef="#br0" timeOffset="3181">2589 196 8157,'0'22'0,"0"-7"0,0-1 572,0 3 0,0 3 1,0 4-1,3 2 116,4 3 0,-5 8 0,5-6 0,-2 3-487,3 5 0,-6 2 1,5 2-1,-4 1-134,-3-1 0,0 1 1,-3 0-1,-2-3-226,-2-5 1,-10-5 0,3-9-314,-6 0 0,-1-3 0,-1-4 36,0-8 1,10-7 0,2-5 0,3-4-177,0-3 0,-1 4 0,11-4 224,4 3 0,-2-6 1376,10 8 1,-1 2-199,8 12 0,0 5 1,-3 10-1,-2 0-179,-3 0 1,-6-1-1,4 1 1,-3 0-349,-4 0 1,-2-1-1,-3 1 1,0 0-262,0 0 1,-10 0 0,-5-3 0,-4-2-189,-3-3 1,-2-6 0,-2 4-1,-4-3-254,4-4 1,2-2-1,2-3-293,0 0 0,3-10-595,4-5 1224,6 6 0,18-1 1,6 8-1,7-3 399,7-2 1,-3-1-1,8 8 1,0 0-16,0 0 0,2-7 0,10-3 1,2-2-158,3-5 1,0 0 0,-5-2 0,2 0-256,3-5 1,0-3-1,-7 3 1,-3-3-204,-5-2 0,-4-2 0,-13 4 0,-5-2 219,-6 2 0,-8 3 0,-8 5 0,-9 2 469,-9 2 0,-1 10 0,-9-4 0,-3 2 335,-2-1 1,0 1 0,5 9 0,4 3 63,1 3 0,7 8 1,-5-3-1,7 1-287,7 1 1,6-1 0,9 8 0,0 0-453,0-1 0,0 1 0,2 0 0,8 0-263,11 0 1,1-8 0,10-2-1,-1-2-361,5-5 1,-2 0-1,0-1 1,0 4-11,0-4 0,0-1 0,2-3 0,-7 0 102,-5 0 0,5 0 0,0 0 1,-4 2 351,-8 6 0,-1-4 0,-8 11 267,-3 2 0,-3 2 0,-2 3 0,0 0 180,0 0 0,-10-8 1,-2 1-1,-2-1 632,-1-2 0,1-2-834,-8-10 1,10-3 0,5-4 0,4-7-288,3-6 1,3-4 0,4-2 0,10-4-21,9 4 0,1-6 0,9 3 0,3 3-17,2 2 0,12-5 0,3 0 0,2 4-289,0 8 1,0 0 0,5 10 534,-5 2 0,-5 3 0,-9 2 0</inkml:trace>
  <inkml:trace contextRef="#ctx0" brushRef="#br0" timeOffset="3582">4418 0 8061,'0'22'-52,"-7"7"1,0 3 0,2 2 374,3 4 0,2 11 0,0 4 0,-3 5-34,-4 10 1,4-1-1,-6 13 1,2 0-312,-1-2 0,-6 4 0,6-7 0,4-3-577,1-4 1,3-10-1,0-21 599,0-8 0,-9-5 0,-4-2 0</inkml:trace>
  <inkml:trace contextRef="#ctx0" brushRef="#br0" timeOffset="4493">4092 610 8061,'-20'-2'0,"3"-3"1582,3-2-731,9-1 1,-2 8-690,14 0 0,5 0 0,10-2 0,0-3-460,-1-2 1,4-3 0,1 5 0,3-4-128,-2-3 0,-3 4 0,-2-6 175,0-3 0,-1 0 0,1 2 0,-2 6 672,-6-1 1,5 8 14,-4-6 0,4 6 0,1 4 24,-6 6 1,3 6 0,-10 13 0,1 4-373,1 3 0,-6 2 0,4 8 0,-2 2-258,2 5 0,-4 4 0,4 11 0,-7-1-80,-7 0 1,2-2 0,-7-5 0,2-9-780,5-11 1100,-7-6 1,10-32-1,-3-12 1,7-15-192,5-7 0,10-7 1,-2-5-1,4 7 101,3 6 0,-3 4 0,-2 7 0,-2 0 111,2 0 0,2 10 1,3 5-201,0 4 0,-1 6 1,1 4-279,0 8 1,-3 4 0,-2 3 0,-2 0-281,2-1 0,2 1 1,3 0 664,0 0 0,-1-10 0,1-5-2,0-5 0,-3-4 1,-2-5-1,-5-8 526,-2-4 1,-3-5 0,-7-3 0,0-2 468,0 2 1,-9 11 0,-6 1 0,-4 0 324,-3 3 0,-7 3 0,-3 9 0,-1 2-722,-6 5 1,7-2 0,3 10-1,5 2-816,2 2 1,3 3 0,5 0 0,6-1-778,6 1 1,4 0 0,6-3-93,6-4 0,15-6 0,7-9 0,3 0 577,-3 0 1,6 0 0,-9 0 0,4 0 433,-1 0 0,-9 0 1,2 0-1,-5 0 395,-2 0 1,-1 0-205,1 0 1,-7 3-207,-1 4 93,-9 5 0,14 0 0,-6-2 0</inkml:trace>
  <inkml:trace contextRef="#ctx0" brushRef="#br0" timeOffset="4531">5377 66 8044,'-22'9'411,"10"4"0,4 8 1,6 3 658,2 6 1,0 3 0,0 13-1,0 5-829,0 7 0,7 15 0,3 7 0,0 4-975,-1 3 0,1 1 0,-5-6 0,2-10-13,-2-13 0,5-21 0,-3-9-113,-2-5 0,-5-11 860,-8-6 0,-13-14 0,-13-6 0</inkml:trace>
  <inkml:trace contextRef="#ctx0" brushRef="#br0" timeOffset="4648">4897 632 8048,'22'0'0,"0"-2"753,0-6 0,12 3 1,12-9-1,17-1 1,14 3 1,15-7-1,5 4 1,-48 6-1,1-1-480,2-1 0,0 0 1,35-11-1,-10 1 1,-14 1-831,-12 6 1,-15-3 555,-7 10 0,-4-10 0,-4 5 0</inkml:trace>
  <inkml:trace contextRef="#ctx0" brushRef="#br0" timeOffset="5715">499 2287 8378,'-15'-7'-29,"3"-3"1,0 0 527,0 1 0,5-1 0,-8 5 0,-2-2 14,-2 2 0,-3 3 1,0 2-1,-2 0-253,-5 0 0,5 0 0,-5 2 1,2 5-186,-2 8 0,5 4 0,-5 1 0,7-4-194,8-1 0,4-1 1,10 8-1,0 0-231,0 0 1,2-8 0,6 1-1,8-1 222,11-2 0,0 8 0,7-6 1,-3 3 221,-4-2 1,4 4 0,-2-4 0,-2 4 417,-3 3 0,-10 0 1,-1-1-1,-4 1 61,-4 0 1,-5 0 0,-5-1 0,-7 1-372,-7 0 1,-1-3 0,-13-4-1,-1-5-291,0-1 0,5-6 0,-5 4 1,0-5-308,0-2 0,8-9 0,-4-3 0,9-3-852,6 1 1,-2-3 0,10-10 1247,2-2 0,12-10 0,6 5 0</inkml:trace>
  <inkml:trace contextRef="#ctx0" brushRef="#br0" timeOffset="5932">564 2200 8271,'2'12'65,"3"-2"0,5-3 300,2 0 0,-5 8 1,5-6-1,0 3 173,1 5 0,-6 3 0,7 1 0,3 1-233,3 0 1,-6 7 0,1 3 0,-1 4-465,-2 10 0,0 0 0,-7 9 0,2-1-493,-2-6 0,-2-9 0,-3-5 1,0-3-82,0-4 1,-3-13-1,-4-7 1,-8-4 732,-4-3 0,5-12 0,-1-8 0,-2-6 0,-2-23 0,-3 3 0</inkml:trace>
  <inkml:trace contextRef="#ctx0" brushRef="#br0" timeOffset="6200">586 1982 8271,'29'-2'0,"2"-3"197,3-2 1,5-1 0,9 11 0,5 4 596,3 7 1,-5 6 0,5 4-1,-1 3-176,1 2 0,-8 9 0,3-1 0,-7 4-260,-8 2 0,-5 1 0,-11-1 0,-6 1-147,-7 0 1,-7 9 0,-7 2 0,-10 4-95,-9-1 1,-8-10 0,-12 3 0,-5-3-269,-7 3 0,-5-15 0,0 3 1,3-10-345,2-7 1,7 4 0,-7-13 0,2-1-801,8-5 1,-1-5 0,20-4 500,3-5 0,11-5 0,10-10 1,10 0 793,10 0 0,14 0 0,4 1 0</inkml:trace>
  <inkml:trace contextRef="#ctx0" brushRef="#br0" timeOffset="7076">1783 2004 8234,'-21'0'-109,"-1"0"1,0 0 354,0 0 0,1 0 0,-1 0 1,0 0 349,0 0 0,3 10 1,2 2-1,2 5-13,-2 4 0,8-4 0,1 12 0,4-2 25,-4 2 0,6 5 0,-5 7 1,4-2-170,3-3 1,8 3 0,1 9 0,1 3-312,0-3 1,7-4 0,-3-3-1,3 0-414,-2 5 0,4-5 1,-7-7-1,2-2-1102,1-6 1,-8 6-1,8-6-701,2-6 1,-5-8 2088,2-12 0,1-10 0,7-2 0</inkml:trace>
  <inkml:trace contextRef="#ctx0" brushRef="#br0" timeOffset="7123">1936 2222 8234,'0'-12'3187,"0"4"-2579,0 16 0,0 11 1,0 12-1,-3 1-485,-4-1 1,2 8 0,-7-3-1,0 5-343,0 3 0,5 4 0,-5-2 0,0-7-602,-1-5 1,6-5 0,-5-7-1412,2-1 2233,3-8 0,-3-4 0,-2-9 0</inkml:trace>
  <inkml:trace contextRef="#ctx0" brushRef="#br0" timeOffset="7315">1696 2222 8193,'22'0'632,"-3"2"63,-4 5 0,4-2 1,-7 10-1,3 2-231,-1 2 1,-1 3 0,3 2 0,-1 3-315,2 2 0,0 9 0,0-1 1,-5 1-495,-2-1 1,7 4-1,-5-7 1,0-1-1592,-5-4 1,5-4 1934,3-4 0,4-8 0,3-4 0</inkml:trace>
  <inkml:trace contextRef="#ctx0" brushRef="#br0" timeOffset="7582">2197 1917 8212,'20'14'239,"-4"1"0,-1-1 553,2-2 1,-5 15 0,3-5 0,1 4-237,4 6 0,-1-6 1,-2 13-1,-5 5 116,-2 4 0,-3 5 0,-9-2 1,-3 5-582,-2-1 1,-10 13 0,0-10 0,-7-4-419,-5-6 0,-1-5 0,6 1 1,-2-3-643,-3-5 1,0-4 0,9-10 0,3-1-2571,3 1 3539,9-10 0,-14 8 0,6-8 0</inkml:trace>
  <inkml:trace contextRef="#ctx0" brushRef="#br0" timeOffset="7799">2654 2592 9273,'20'-15'331,"-6"1"0,6 9 0,-6-2 0,6 2-80,1-2 1,4 4-1,1-4 1,3 4 82,-2 3 0,4 0 0,-2 0 0,0 0-2840,3 0 1,-8-2 2505,5-5 0,5 4 0,0-6 0</inkml:trace>
  <inkml:trace contextRef="#ctx0" brushRef="#br0" timeOffset="7898">3134 2396 8158,'-22'-12'288,"0"-5"1,0 7-1,0 0 343,1 1 0,-1-6 0,-2 8 0,-3 2-20,-2 3 1,-2-6 0,4 1 0,-2 2-1672,2 3 0,3 2 1060,2 0 0,1-10 0,-1-2 0</inkml:trace>
  <inkml:trace contextRef="#ctx0" brushRef="#br0" timeOffset="8819">3417 2004 8111,'0'-22'830,"0"10"0,7 12 1,0 14-1,0 8-86,3 7 0,-5 5 0,7 10 0,0 2-376,0 5 0,-5 4 0,8 10 0,0 1-529,-3-1 1,0 8-1,-7 2 1,4-3-106,3-4 0,-7-10 0,2-22 0,-2-7-590,3-4-1,-6-8 563,5-10 1,-4-10-1,-3-21 1,0-5 411,0-7 0,2-5 1,3-5-1,2-3-54,-2-1 0,0-8 0,0 7 0,2 0-483,-2-2 1,0 4-1,-1-9 1,4-2-263,-3-3 0,-3-3 0,-2 1 0,0 2 319,0 5 1,2-10 0,3 10 0,2 5 714,-2 5 0,-2 14 1,-3 5 1634,0 5-1012,-10 12 0,8 4-432,-6 16 0,8 1 1,8 8-1,6-2-255,5 2 0,13-5 1,4 0-1,8 0-29,7 0 1,7-7 0,14 5 0,8-3-186,5 0 1,14 0 0,-45-6 0,1-2 0,5 1 0,1-2-119,3-1 1,0-1-1,-2-1 1,0 0 0,-2-3-1,0-1 1,0 2 0,-1-1-118,-2 0 0,0 0 0,-2 1 0,-1 1 0,45-6 0,-14 3-127,-18 4 0,-11 2 0,-15 3 0,-5 0-1850,-7 0 2137,-14 0 0,-15 10 0,-12 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0:01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8310,'15'-8'-8,"-3"-1"134,-3-3 0,1 7 111,-3-2 0,-4 7 0,6 7 59,1 7 0,-8 6 0,6 1 0,-6 4-112,-2 4 0,0-3 1,3 11-1,1-1-147,4-2 0,-1 7 0,-7-7 0,0 2-1,0 0 1,0-7-1,0 5-163,0-2 1,0-3 268,0-7 1,0-13 0,0-9 99,0-12 1,2-7-1,3-3 1,5-2-60,2-5 1,-5 2-1,8-7 1,2 3-146,2 4 0,0-4 1,-2 2-1,-2 2-181,2 3 0,0-5 0,0 0 0,-3 2-611,3 3 0,-5 10 1,3-1-2305,2-2 3058,-8 7 0,11-9 0,-8 7 0</inkml:trace>
  <inkml:trace contextRef="#ctx0" brushRef="#br0" timeOffset="417">457 349 7968,'-21'7'-229,"1"3"1,3 0 1026,3-1 0,-1 8 0,-7 0-291,1 10 1,6-3 0,3 7 0,0-2-252,0 0 1,5 10-1,-5-5 1,2 2-170,5 1 1,5-11 0,5 3-289,2-5 1,3-11 0,-3-6 68,8-5 0,1-11 1,1-4-1,-4-1-204,-4-1 1,6-2 0,-8-9 0,0-3 53,3 2 1,-8 3 0,6 2 0,-6 0 187,-2 1 1,7 6 0,1 1 212,-4-3 1,1 0 115,2 2 0,-4 8 0,4 14 302,-4 8 0,-3 11 0,0 3 0,0 0-316,0 3 1,0-8 0,0 5 0,0-5-1227,0-2 1,0 0-2118,0 0 3122,0-10 0,9-3 0,3-9 0</inkml:trace>
  <inkml:trace contextRef="#ctx0" brushRef="#br0" timeOffset="683">544 588 8227,'0'22'0,"0"0"100,0 0 0,0-8 1,-2 1-1,-3 2 511,-2 2 1,0 3-1,7 0-242,0-1 0,0 1 1,0 0-1,-3-3-336,-4-4 0,5 4 98,-6-4 1,3-6-1,1-4-228,-4-10 0,1-7 1,7-12-1,0-2-111,0-4 0,3-8 0,1 4 0,6-2-40,2-1 0,-5 3 0,8-2 0,-1 7-170,-1 5 0,3 2 0,-6 0-306,2 1 1,3 1 315,7 6 1,-10 6 0,-3 16 407,1 6 0,-8 6 0,8 1 0</inkml:trace>
  <inkml:trace contextRef="#ctx0" brushRef="#br0" timeOffset="1034">1067 88 8227,'-22'9'286,"1"6"1,1 4-1,3 3 1,3 0-4,-3-1 1,5 4 0,0 1 0,-1 6 2,1 2 1,8 2-1,-6 7 1,3 3-64,-1 5 0,1-5 0,5 5 1,-3-5-162,-2-2 0,-1-1 1,8 1-1,0-3-605,0-5 0,0-4 1,3-11-853,4 1 1,-2-10 1394,9-5 0,1-23 0,7-9 0</inkml:trace>
  <inkml:trace contextRef="#ctx0" brushRef="#br0" timeOffset="1248">1176 414 8227,'-7'22'-36,"-1"0"1,-6 7-1,4 0 1,1-2-88,-1-3 0,0-5 1,5-2 122,-2-2 0,0-11 0,7 6 0</inkml:trace>
  <inkml:trace contextRef="#ctx0" brushRef="#br0" timeOffset="1848">1220 262 10260,'-10'12'458,"5"7"1,-7-4-1,0 7-194,0 7 1,4-5-1,-6 7 1,-3-2-235,-2 0 0,4 10 0,1-5 1,-3 2-185,-3 1 1,6-8-1,2 4 1,0-1-598,-1-6 0,6-1-2622,-7-4 3373,9-8 0,-5-4 0,10-9 0</inkml:trace>
  <inkml:trace contextRef="#ctx0" brushRef="#br0" timeOffset="2214">936 371 10841,'0'-10'1271,"3"8"-602,4 6 0,-2 13 0,9-2 0,1 4-432,-3 3 0,7 0 0,-4 0 0,4 2-656,3 5 0,0-5 0,0 7 0,-1-1-150,1-1 0,-2 0 0,-4-10 0,-3-2-795,-4-3 1364,8-9 0,-5 15 0,10-8 0</inkml:trace>
  <inkml:trace contextRef="#ctx0" brushRef="#br0" timeOffset="2482">1394 1 9031,'12'9'0,"-2"6"804,-1 4 0,-4 3 1,7 2-1,0 5 52,0 7 0,0 13 0,5 4 0,-2 5-435,2 10 1,-8 4 0,-1 8 0,-6-5-423,-2 0 1,-10-14 0,-4 4-1,-8-7-378,-7-9 1,5-6 0,-5-19 0,2 0-1682,-2-4 1,5-6 2059,-5 1 0,5-5 0,2-10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56:18.9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7905 458 8023,'0'-34'-4,"0"5"0,0 5 154,0 2 1,0 0 0,0 1 100,0-1 1,-7 7-1071,0 1 391,0-1 1,4 3 398,-4 5 0,2 4 1,-9 3 87,-3 0 1,5 10 0,-3 2 0,1 3 49,1-1 0,-3 1 0,6 7 1,-2-1-57,-5 1 1,5 0 0,-3 0 0,1 2-34,2 5 1,-8-5 0,8 5 0,-2-2-48,-1 2 0,1-5 1,-8 7-1,2-2 63,6 0 0,-5 3 0,6-5 0,-1 2 60,-1-3 0,3 6 0,-5-3 0,5-3-78,3-2 1,-6-2 0,8 0 0,0 0-18,-3 0 0,7 2 0,-6 2 0,2 3-31,-1-2 1,-1-3 0,4-2 0,-2 0 20,2 0 0,-5 7 0,0 0 0,1-3 26,-1-2 0,0-2 0,5 0 0,-2 0 15,2 0 1,-4-1 0,1 1-7,4 0 1,-6 0-1,0-1 10,-2 1 1,7 0 0,-2 0-44,5 0 0,-6-1 1,1 1 5,2 0 0,3-8 1,-1-1-1,-1-1-28,-4 0 1,1 2 0,5 6-57,-6-6 0,6 5 0,-8-4 120,1 4 0,6 3 0,-7 0 1,3 0-11,0-1 1,-8 1 0,6 0 0,-1 0-17,0 0 0,1-1 0,4 4 1,-5-1 24,-2-3 0,5 16-12,-8-8 1,8 0 0,-5 0 0,2-5 6,5-2 1,1 0 0,-1-1-23,-2 1 0,-1 0 1,6 2-1,-3 3-8,-2 2 1,-3 0 0,5-7-1,-4-1-50,-4 1 1,6 2-1,-5 3 1,0 2 62,0-2 0,5-3 0,-5-2 0,-1-1 39,1 1 1,5 0 0,-5 0 15,2-1 1,3 1-1,5-2 1,-3-3 14,-2-3 0,-1-7-52,8 8 1,3-1-86,4 8 0,-5-7 0,8-3 6,0-3 0,-5 1 70,9-3 1,-9-2 0,5 7 45,-1-2 1,1 0 0,7-5 24,-3 2 1,-1 2 0,3-4-46,-1 3 0,-1 1 0,8-4-36,0 2 1,0 3 0,0-5 14,-1 2 0,1 0 1,0-7-1,0 0 29,-1 0 0,-6 8 1,0-1-1,1-2-13,4-3 0,2-2 0,-1 3 0,1 1-11,0 4 1,7-1 0,0-7 0,-2 0-18,-3 0 1,0 2 0,3 3 0,2 2-25,-3-2 1,6-2 0,-1-3-1,1 0 6,-1 0 0,1 0 0,-3 0 1,4 0-6,1 0 0,0 0 0,-7 0 1,2 2-7,-3 5 0,6-4 0,-1 4 1,1-5 3,-1-2 0,1 0 0,-6 0 0,6 0 7,2 0 0,-8 3 0,6 2 1,-3 2 2,0-2 1,7-3-1,-7-2 1,0 0 5,3 0 1,-6 0 0,11 0 0,-1 0-2,-2 0 1,4 3 0,-6 2 0,-1 2-4,1-2 0,7-3 0,-6-2 0,4 0 2,-1 0 0,-7 0 0,7 2 0,1 3 13,-4 3 1,6-1 0,-7-7 0,2 0 1,4 0 1,1 0 0,0 0 0,-5 0-10,-3 0 0,8 0 0,-3 0 0,3 0-9,-3 0 1,5 0 0,-7 0-1,2 0-1,1 0 0,-4 0 0,6 0 0,-5 0-10,-2 0 1,6 0 0,-1 0 0,4 0 3,2 0 1,-2 0 0,-2 0 0,-3 0 13,3 0 1,2 0 0,0-3-1,-2-1 34,-3-4 0,1-1 0,4 4 0,-3-2-27,-1 2 1,-3-5 0,4 3 0,-4 2-21,-2 2 1,-1 1 0,-4-3 0,4-2-8,3 2 0,-7 3 0,2 2 1,-3 0-4,3 0 1,-4 0 0,4 0 0,-5 0 10,-2 0 1,2 0-1,2 0 21,3 0 1,0 0-1,-7 0 1,0 0 6,0 0 0,0 0 0,-1 0 0,1 0 0,0 0 1,0 0-1,-1 0 1,1 0-60,0 0 0,0 0 1,0 0-1,-1 0-19,1 0 0,0 0 0,0 0 0,-1 0 32,1 0 1,0 0 0,0 0 0,0 0 43,-1 0 1,1 0 0,0 0 0,0 0-14,-1 0 1,1 0-1,0 0 1,0 0-7,0 0 1,-1 0-1,1 0 1,0 0 30,0 0 0,-1 0 0,1 0 34,0 0 0,0 0-39,0 0 1,-1 0-81,1 0 1,-7 0 45,-1 0 0,-7 0 89,8 0 1,-8 0-70,8 0 0,-8 0-32,7 0 15,-9 0 1,7 0 257,-4 0 1,-4 0 40,11 0 0,-8-8-308,8 1 1,-8-7-39,8 6 1,-8-6-7,7 7 1,-2-3 0,5 5-96,-2-2 1,-8-3 261,8 3 0,-8 4 143,7-4 0,-6-2 0,6 1-153,3 3 0,-5-4 1,0-1-55,-2-2 1,0 5 0,-3-8-67,7-2 1,-1 5 0,-1-2 6,-3-3 0,6-3 0,-5-1 0,-1-1 52,1 0 1,0 0 0,-6 0 0,4 1 0,-3-1 0,-1 0 0,1 0 0,2 1-24,-2-1 0,-2 0 1,-3 0-1,0 1-90,0-1 1,0 0-1,0 0 1,0 0 9,0 1 1,0-1-1,0 0 1,0 0-5,0 1 1,0-1 0,0 0 0,0 0 21,0 0 1,0 1 0,0-1 0,-3 0-11,-4 0 0,5 1 0,-6-1 0,6 0 4,2 0 1,-7 0-1,-1 1 1,4-1 49,1 0 1,-4-7 0,0 0 0,2 2-16,2 3 0,3-5 0,-2-2 0,-3-1 1,-2 1 1,0-8 0,7 3 0,0-3 14,0 3 1,0-5 0,0 4 0,0-6 7,0-8 1,0 5 0,0-5-1,0 5-38,0 3 0,0-1 1,0 1-1,0-1-43,0 0 1,0 8 0,0 0 0,0-3 49,0-2 0,0-3 0,0 3 0,0 3 23,0 1 1,0 1-1,0-5 1,0 5 69,0 7 0,0-3 0,0 3 0,0 0-35,0-2 0,0 6 0,0-4 0,0 5-128,0 2 0,0 1 1,0-1-1,0 0 22,0 0 1,0 8 0,0-1-24,0-2 1,0-2 90,0-3 0,0 8 1,-3 2-63,-4 2 0,2 3 0,-9 7-30,-3 0 1,5 0 0,-3 0 0,-2 0 55,-2 0 1,-5 0-1,-3 0 1,-2 0 16,2 0 1,-4 0 0,-1 2 0,-2 3 14,-4 2 0,-3 0 0,-3-4 1,1 2-33,-1 2 0,0 3 0,-2-6 0,-2 4 24,-3-3 1,-2-3-1,5-2 1,-6 0 14,-1 0 1,4 0 0,-5 0 0,1 0 15,-1 0 1,5 0-1,-4 0 1,-1 0-7,0 0 0,5 0 0,-7 0 0,-2 0-102,-3 0 1,5 0-1,0 0 1,-3 0 11,-2 0 1,-2 0 0,0 0-1,2 0 71,5 0 0,-5 0 0,5-2 1,-8-3 10,-6-3 1,4-1-1,-4 4 1,1-2 56,-1 2 1,2-5-1,-8 0 1,1 1 17,-1-1 0,6 3 0,-8 7 0,-2 0 18,-3 0 1,5 0-1,3 0 1,-1 0-45,1 0 0,4 0 1,-7 0-1,1 0-1,1 0 1,3 0-1,10 0 1,-1 0-9,1 0 0,2 0 1,3 0-1,4-3 140,3-4 1,0 2 0,4-7 0,1 0-90,7 0 0,0 5 1,11-5-1,4 0-116,2 0 0,4 4 0,3-4-562,3 2-934,9-6 1519,-5 13 0,10-16 0,0 7 0</inkml:trace>
  <inkml:trace contextRef="#ctx0" brushRef="#br0" timeOffset="597">7557 915 8095,'-15'-22'88,"3"1"23,3-1 1,1 7 0,8 1-267,0-3 0,0 5 1,0-3-56,0-2 0,0 5 201,0-2 0,-9 2 0,-3-5 0,-3 5 228,1 2 1,-3 0-1,-10 5 1,-4-4-37,-3-3 0,-10 7 0,-9-2 1,-5 2-146,-10-2 0,-9 4 0,-18-4 0,44 5 0,-2 1-59,-3 1 0,-1 0 0,-9 0 1,-1 0-1,-8 1 0,0 1 1,-5 1-1,0 1-83,-2 3 1,-1 1-1,-5-1 1,-3 0 0,-6 2-1,-2 1 1,30-1-1,-1 0 1,-1 0 171,-3 1 1,0 1-1,-1 0 1,1-2 0,0 1-1,0 0 1,-4 1 0,1 1-1,-1 1 1,0 0 0,0 1-1,0 0-23,-1 2 0,0 0 0,-1 0 0,-3 0 0,-1-1 0,0 0 0,-1 2 0,0 0 0,1 0 1,-1-1-1,0-1 0,1 0 66,2 0 0,0 0 0,1-1 0,2-2 0,0 0 0,0 0 0,-1 0 0,1-1 0,-1 0 0,-1 0 0,1-1 0,-1 0-89,-2 0 0,0-2 1,2 1-1,6-1 1,1 0-1,0 0 1,1-1-1,0 0 0,2-1 1,2-1-1,1 0 1,1-1-98,-31 0 0,0-1 0,3-1 0,2-1 0,1-1 0,2 0 0,3-1 1,2-1-177,6-1 1,1-1 0,7 2 0,2-1-1,-1-3 1,2-2 250,1 0 0,1-1 0,2-3 0,2 0 0,1-2 0,1 1 0,2 0 0,0-1 0,0 0 0,0-1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56:24.8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175 535 8060,'-22'0'66,"1"0"1,6 0 0,1 0 0,-3 3 399,-3 4 1,6 0 0,-1 12-1,1 6 204,2-1 0,2 10 0,10 4 1,0 8-784,0 5 1,0 7 0,5-7 0,7 0-388,10 2 0,7-17 0,0 1 1,7-13-423,5-10 1,3-4 0,-3-12 0,-2-6 921,-3-6 0,-9-13 0,2-4 0,-5-3-106,-2-5 0,-3-2 0,-5 0 0,-6 2 175,-6 3 1,-2 0 0,0-5 0,0 4 458,0 8 1,-10 7 0,-4 5 61,-5 3 1,4 12 0,0 2 0,-1 12 28,-4 7 1,6 12-1,-1 6 1,1 4-435,2 2 1,-1 1 0,9 0-1,-4-1 3,3 1 0,5-11 0,8-3 0,6-9 317,6-6 1,1-5 0,4-10 0,1-5-223,3-10 0,0-2 0,-7-19 1,0-3-358,0-2 0,-10 0 0,-5 2 0,-2 3-402,2-3 0,-5 5 0,6 0 0,-6 3-793,-2 4 0,-7 3 0,0 2-1151,2 1 2270,-7-1 1,9 22 0,-2 12 442,10 12 1,-2 12 0,6-4-1,-1 2 268,-1 5 0,7 2 0,-4 2 1,0-2-60,-1-4 0,6 4 1,-5-7-1,-1-1-118,1-3 0,0-6 1,-5-2 608,2-1-866,0-9 0,-7-12 1,0-14-1,0-8-201,0-7 0,-2-5 0,-3-9 0,-2-3-101,2-5 0,2 5 1,3-5-1,0 3-49,0-3 1,3 5-1,2-3 1,4 8-541,3 5 1,-4 12-1,6 2 1,3 10 9,2 2 1,-4 8 0,-1-3 0,3 10 211,3 9 0,-6 8 1,1 5-1,-1 4 542,-2 3 0,8 2 0,-8 8 0</inkml:trace>
  <inkml:trace contextRef="#ctx0" brushRef="#br0" timeOffset="140">894 1036 8290,'-12'-22'660,"2"0"0,3 1-34,0-1 1,-1-2-1,8-5 1,0-8 200,0-4 0,0-2 0,0-1 1,0 1-608,0-1 1,10 0 0,2 3 0,3 5-795,-1 7 1,1 5 0,6 2 0,1 3-581,0 4 0,0 5 1,-1 10-1,1 3 1154,0 4 0,0 5 0,0 10 0</inkml:trace>
  <inkml:trace contextRef="#ctx0" brushRef="#br0" timeOffset="141">1264 927 8155,'12'-10'523,"5"-2"0,-7-7-21,2 4 1,-5-4 0,5 5 0,0-6-278,0-2 0,-7-7 0,2 0 0,-4 3-76,-3 2 0,0 2 0,0 0 373,0 0 1,-10 10 0,-4 5-33,-6 4 0,-1 3 0,-1 3 0,2 7 11,6 11 1,-3 1 0,7 10-1,1-3-261,-1 0 1,3 7 0,7-5-1,0 1-483,0-1 1,9-2 0,6-7 0,4 0-853,3 0 1,7-3 0,3-5-1,-1-6-3491,0-6 4586,8 8 0,-5-8 0,10 8 0</inkml:trace>
  <inkml:trace contextRef="#ctx0" brushRef="#br0" timeOffset="274">1482 34 8001,'0'-22'1129,"0"10"1,7 37-1,3 18-654,2 6 0,-5 9 1,5 0-1,0 7-666,0 8 0,0 4 1,5 10-1,-4 0-753,-4 0 1,8-2 0,-2-8-1,4-11 391,3-13 0,-8-26 1,1-13-1,2-9 553,2-5 0,3-10 0,0-4 0,-1-8 0,1-7 0,-2-5 0,-4-7 0,-3 2 37,-4 3 1,6 0 0,-8-5 0,-2 2 710,-3 2 1,-2 11-1,0-3-6,0 5 1,-9 12-1,-6 4 1,-4 6 303,-3 2 1,0 10-1,0 4 1,1 5-621,-1 3 0,0 0 1,3 0-1,4 0-693,8-1 1,5 1 0,2 0 0,0 0-440,0-1 1,2-1 0,5-3-1,10-3-172,10 3 0,-3-5 0,5 0 0,-5-2 123,-2-5 1,7 0-1,0 0 1,-2 2 754,-3-2 0,-2-13 0,-1-4 0</inkml:trace>
  <inkml:trace contextRef="#ctx0" brushRef="#br0" timeOffset="408">2222 78 8001,'0'22'612,"-2"-5"0,-3 2 0,-2 7 41,2 6 0,2 7 1,6 11-1,4 9-154,8 3 1,2 11-1,-1 4 1,-1 6-629,2 6 0,-7 10 0,-1-4 0,-1-8-1823,-1-12 0,2-15-79,-1-23 2031,-6-16 0,8-21 0,-10-12 0</inkml:trace>
  <inkml:trace contextRef="#ctx0" brushRef="#br0" timeOffset="612">2026 470 7932,'15'-7'220,"-1"-1"0,-7 1 1,8 7-1,2 0 551,2 0 1,5 0 0,6 0 0,3 0-170,1 0 0,7 2 1,-4 6-1,4 6 7,2 6 0,-1 9 1,-4 0-1,-4 0-358,-2 2 0,-3-4 0,-8 7 0,-1-1-703,-6 1 1,3-5 0,-10 5 0,-2-2-1772,-2-6 0,-3-1 2223,0-4 0,-20-9 0,-4-2 0</inkml:trace>
  <inkml:trace contextRef="#ctx0" brushRef="#br0" timeOffset="729">2462 448 8001,'12'-10'507,"-3"-2"-532,-9-10 0,0 1 25,0-1 0,10 0 0,2 0 0</inkml:trace>
  <inkml:trace contextRef="#ctx0" brushRef="#br0" timeOffset="1253">2810 426 7917,'-29'3'1572,"0"4"-435,2 7 0,3 6 0,2 2 1,1-1-562,-1 1 1,3 7 0,2 3 0,5-1-499,2 0 1,3 6 0,9-8-484,5-3 0,5-11 0,10-8 0,2-4-250,5-3 1,-2-10 0,7-5 0,-3-4 10,-4-3 1,-3-4-1,-2 1 1,0 6 653,-1 0 0,1 7 1,0 0-1,0 2 1067,0 5 1,-1 3-615,1 2 0,0 9 0,-3 6 0,-4 4-195,-8 3 1,-5 0-1,-2 0 1,0-1-12,0 1 1,0 0 0,-2 0-210,-5-1 1,2-8-118,-10-6 1,11-14 0,-4-8-1,6-4-166,2-3 1,0-7 0,2 0-1,3 2 452,2 3 0,10 2 0,-2 0 1,4 3 434,3 5 0,0 4 1,2 10-1,3 2 396,2 6 1,7 6 0,-7 15 0,0 7-1075,2 6 1,-6-1 0,4-3 0,-8-1-2108,-6 1 0,2-6 2133,-10-3 0,10 5 0,-5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56:21.6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1242 8824,'-12'-3'594,"5"-4"0,14-5 1,8-12-1,6-5-504,8-7 0,5-8 0,10-7 0,-1-7-135,1-5 1,4-2 0,-2 0 0,-7 2-67,-5 5 0,-5-3 0,-10 8 0,-4 0-120,-8-1 1,-7 13 0,-7 12 0,-10 7 246,-10 8 1,-7-3 0,-9 10 0,2 2 212,4 3 0,-1 4 1,6 5-1,1 8-23,-1 4 1,6 13 0,9 6 0,2 11 34,-2 9 0,5 12 0,0 5 0,0 2 68,0 6 1,7 1 0,-2 3 0,4 0 215,3 1 0,0-1 0,3 0 0,4-3-423,8-4 1,11-7 0,6-15 0,-1-10-601,1-9 0,-1-7 0,-4-13 0,2-5-119,-3-6 1,-1-8 0,-4-8 0,1-6 616,0-5 0,9-13 0,3-2 0</inkml:trace>
  <inkml:trace contextRef="#ctx0" brushRef="#br0" timeOffset="422">676 414 7990,'-22'8'354,"0"-1"1,0 10 0,3-3-1,2 6 338,2 2 0,3 9 0,-5 8 1,5 7-123,3 4 1,1 11 0,8-3 0,0 5-195,0 2 1,3 8 0,4-3 0,10-5-516,10-4 1,-1-20 0,13 0 0,4-7-830,6-7 1,4-13 967,-2-7 0,-5 5 0,7 1 0</inkml:trace>
  <inkml:trace contextRef="#ctx0" brushRef="#br0" timeOffset="514">1111 589 8015,'-2'-12'991,"-6"4"0,-4 16 0,-7 6-874,4 5 0,-2 3 1,10 0-1,0 2-227,-3 5 1,8-5 0,-5 5-1,4-4 110,3-4 0,-9 11 0,-4 2 0</inkml:trace>
  <inkml:trace contextRef="#ctx0" brushRef="#br0" timeOffset="620">763 523 9021,'9'22'2666,"6"0"-2247,4 0 1,10 7-1,3 0 1,-1-3-393,1-2 0,4-2 1,-5 0-1,3 2-589,5 5 0,-8-12 0,1 5 1,-3-3 561,0 1 0,0 1 0,-7 1 0</inkml:trace>
  <inkml:trace contextRef="#ctx0" brushRef="#br0" timeOffset="741">1394 741 9916,'-7'15'280,"0"-1"0,-1 1 1,8 6-1,0 1-175,0 0 0,0 2 0,3 3 0,2 2-899,2-3 0,7-1 794,-6-4 0,9 1 0,-5 0 0</inkml:trace>
  <inkml:trace contextRef="#ctx0" brushRef="#br0" timeOffset="991">1590 458 11592,'7'22'491,"1"0"1,9-3 0,-3 0-1,5-2-396,3 0 1,2 15 0,3-11 0,2 1-571,-2-5 0,-1 0 0,1-10 0,2 0-903,-2 3 1,-3-7 1377,-2 4 0,-1-14 0,1-6 0</inkml:trace>
  <inkml:trace contextRef="#ctx0" brushRef="#br0" timeOffset="1174">1917 284 7951,'0'22'351,"0"2"0,2 2 1,3 6 152,2 2 0,1 2 1,-6 8-1,3-1-17,2 1 1,8 9 0,-6 5-1,3 5-301,5 2 0,-7 0 0,0-2 0,-3-5-861,0-7 1,0-5 0,-7-5 0,0-2-1696,0-3 2370,0-19 0,0 3 0,0-20 0</inkml:trace>
  <inkml:trace contextRef="#ctx0" brushRef="#br0" timeOffset="1391">2243 1 7951,'22'0'256,"0"0"0,7 0 1,2 2-1,3 5 570,5 8 1,2 7-1,3 7 1,-1 7-62,1 5 0,-3 12 1,-5 8-1,-9 7-246,-10 4 1,-10 10-1,-14-2 1,-10 7-509,-10 8 1,-9-6-1,13-41 1,-2-1 0,-1-2-1,1-1-1996,-24 43 0,3-2 1985,3-5 0,-10-5 0,-3-10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3:01.22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2309 521 7955,'0'-22'-107,"0"0"1,0 0 0,0 0 5,0 1 0,0-1 0,0 0 0,0-2 307,0-5 0,0 5 1,0-5-1,0 4 36,0 4 1,0-1-1,0 0 1,0 0-10,0 1 1,0-1 0,0 0 0,-2 3 202,-6 4 0,6-4-168,-5 4 1,2 6-217,-2 1 1,4 8 0,-4 8-2,4 6 0,3-2 0,0 3 1,-2 2-30,-5 2 1,4 3-1,-4 0 1,5-1 70,2 1 1,0 0 0,0 2 0,0 3 44,0 2 0,0 2 1,0-4-1,0 2-39,0-2 0,0-1 0,0 1 0,0 2 2,0-3 1,0 6 0,0-1 0,0 1-34,0-1 1,0 8 0,0-5-1,0 0-16,0-5 1,0 2 0,0 1-1,0-1-29,0 1 1,0 4 0,0-5-1,0 1-13,0-1 0,0 5 1,0-6-1,0-1 10,0 2 0,0-7 0,0 8 0,0-3 18,0 0 0,0 0 0,0-5 0,0 3-23,0 2 0,0 0 0,0-5 0,0 2-19,0 3 0,0 1 0,0-6 1,0 2-32,0 3 1,0 8-1,0-6 1,0 1 1,0-1 1,0 8 0,0-5 0,0 2-37,0 0 1,0-9 0,0 4 0,0-2 97,0 0 1,0 0 0,0-7 0,0 0 29,0 0 0,0-1 0,0 1 0,2 0-39,5 0 0,-4-8 0,4 1 0,-5 4-3,-2 8 1,0-3 0,0 5 0,0-2-110,0 2 0,3-3 1,2 8-1,2 0 44,-2 0 1,-3 0-1,-2 5 1,0-6 81,0-1 0,0 4 1,0-4-1,0-1 166,0 1 1,0 4-1,0-7 1,0-3 7,0-1 1,0-4 0,0 4-1,0 1 331,0 3 1,0 0 0,0-7 347,0 0 1,0 0-366,0-1 1,0 1-1,0 0-284,0 0 0,0 0 1,0-1-1,0 1-55,0 0 0,0 0 0,0-1-444,0 1 1,0-7 0,0-1-3432,0 3-1204,0-7 4896,-9 0 0,-4-30 0,-8-4 0</inkml:trace>
  <inkml:trace contextRef="#ctx0" brushRef="#br0" timeOffset="938">2200 1501 7751,'-2'-13'780,"-6"6"1,6 2-436,-5-2 1,2 5-251,-2-6 0,2-1 49,-10 1 0,8 1 0,-5 5-9,2-5 1,-7 4 0,3-4 12,-6 4 1,-4 1 0,-2-3 18,-3-2 1,0 0 0,7 7 0,-2 0 68,-5 0 1,-3 0 0,-7-3 0,3-2-15,-3-2 0,-2 0 0,-2 7 0,-1 0-83,1 0 0,6-7 1,1-1-1,-3 4-94,-2 1 0,-2 3 0,1 0 0,4 0-59,1 0 0,1 0 0,-7 0 0,2 0-72,4 0 0,-2 0 0,8 0 0,0 3 79,-1 4 0,-7-2 0,6 7 0,-1 0 113,5 0 0,-3-5 1,3 8-1,3-1 190,1-2 1,-4 5-1,0-7 1,3 0 2,1-1 1,4 6 0,-1-8 0,0 0-130,0 3 0,1-5 0,-4 7 1,-1-2-35,-3-6 1,0 6-1,7-3 1,0 1-61,0 1 0,1-6 0,1 6-368,6 1-960,-6-7-1816,18 6 1462,-8-9 1,13 0-877,4 0 2482,-5 0 0,18-9 0,-8-4 0</inkml:trace>
  <inkml:trace contextRef="#ctx0" brushRef="#br0" timeOffset="1852">218 1392 8218,'0'-15'638,"0"1"-126,0 9 0,-2-5-103,-5 10 1,2 0-95,-10 0 0,11 3 0,-6 4-122,0 7 1,5-2 0,-7 3-82,3 2 1,-6-5 0,5 2-191,-2 3 0,7-5 0,-4 1 0,2-1-53,-1 0 0,-1-7 0,4 4 54,-2 1 0,-3 0 0,5 7 123,-2-3 0,-3-7 414,3 8-351,4-10 1,-6 7-107,9-5 79,0-4 0,2 6 1,5-9 204,8 0 0,-3 3 0,3 1 211,1 4 0,4-1 0,2-7-86,-1 0 0,1 7 0,0 0 0,0-2-18,-1-2 1,1 4 0,0 0-279,0-2 0,0-2 1,-3-1-1,-2 3-494,-3 2 1,-6 0-1653,6-7-42,1 0 1,-1 0 2071,1 0 0,-10 0 0,4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3:14.70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405 240 8179,'-22'0'154,"0"0"0,8 0 0,-1 0 1,-2 3 343,-2 4 1,4-2 0,1 7 0,-3 0-6,-2 0 0,-1 3 0,3 7 0,5-1-337,3 1 1,1 0-1,8 0 1,0-1-2,0 1 1,0 0-1,0 0 1,0 0 137,0-1 1,8 1 0,1 0 99,3 0 1,0-1 0,5-1 104,-2-6 0,-8 3-224,8-9 1,-13-1 0,-2-7-217,-12 0 0,0 0 1,-3 0-1,-4-3-164,-8-4 1,3 2 0,-5-7 0,5 0-738,2 0 1,3 5 0,2-5-3735,2 2 2022,1 3 2555,2 7 0,12 0 0,12 0 0</inkml:trace>
  <inkml:trace contextRef="#ctx0" brushRef="#br0" timeOffset="383">731 415 8179,'-2'-22'1595,"-5"0"0,-5 8 0,-10 2-837,0 2 1,-7 3-1,0 7 1,2 2-30,3 5 0,0 5 0,-3 13 0,-2 1-523,3 3 1,9 3 0,5-6-1,0 3-465,0-2 0,7-3 1,-3-2-1,6 0-314,2-1 1,7-6 0,3-3-1,2-2-14,5-5 1,2-3 0,3-4 0,0-6 234,0-6 1,-1-6 0,1 1 0,0 2 296,0 3 1,-3-1 0,-2-4 0,-5 2 701,-2 2 0,0 10-48,-3-2 1,-2 5-403,9 2 0,-9 9 1,5 6-449,-1 4 1,-6 10-1,4 0 1,-5-2-959,-2-3 0,8-2 1,1 0-1828,3 0 3036,-7-10 0,15 7 0,-8-7 0</inkml:trace>
  <inkml:trace contextRef="#ctx0" brushRef="#br0" timeOffset="1278">819 1 8540,'-13'10'567,"4"2"1,9 9-1,0 4-33,0 4 0,0-3 1,0 8-1,0 0-462,0 0 0,2 2 0,3 8 0,5-1-260,2 1 1,-5-8-1,5 0 1,0 1 205,0-3 0,0-3 0,5-9 0,-2 0 1,2-1 1,-5-6 0,2-3 98,3-2 1,3 4 0,2-9-115,-1-7 1,-1-1 0,-3-11 0,-3-6-12,3-6 1,-5-1-1,3-7 1,-1 0-10,-2 1 0,5-1 0,-9-5 1,-1 5 23,2 3 0,-6 2 0,4 7 0,-4 0 218,-3 0 1,-3 3 149,-4 4 1,-5 6-1,-8 11 1,3 5 173,3 8 1,2 11 0,-5 6 0,5-1-84,2 1 1,-4-1 0,6-4 0,4 2-229,1-2 0,3-3 0,0-2 0,0-1-741,0 1 0,10 0 0,4-3 1,6-2-625,1-2 1,4-10-1,4 2 1,7-7-16,5-7 1,0-6 0,-2-8 0,-3-4 681,3-4 1,2 3 0,3-8 0,-3 0 458,-5 0 0,-4 5 0,-13-5 0,-2 3 180,-3 4 1,-9-4-1,2 2 1,-7 2 665,-7 3 0,-5 5 1,-10 2-1,1 5 413,-1 2 1,0 3 0,0 7-796,0 0 0,1 0 1,1 2-1,6 5-225,6 8 1,-1 4 0,2 3-1,2 0-82,2-1 1,3 8 0,3 1 0,2-4 9,2-2 0,10 5 0,-3 0 1,6 0-124,1 3 0,-6-8 0,-1 5 0,1-5 228,-3-2 1,5 0-1,-10 0-6,-2-1 0,-2-6 0,-6-3 1,-4-2-870,-8-5 0,-4-3 0,-3-2 0,0 0-2125,1 0 0,6 0 2728,1 0 0,-1 0 0,-7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3:09.17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392 368 8138,'2'-14'267,"6"-1"1,-3 3 0,7-5 711,-3 3 0,1-1 947,-3-7-1202,-4 10 0,6 5 1,-9 14-257,0 8 0,0 4 0,3 3 0,2 2-154,2 5 1,0-2-1,-7 9 1,0 0-70,0-2 1,0 5 0,3-10-1,1 0-39,4 3 0,-1-8 0,-7 5 0,0-5-229,0-2 1,7 0-962,0-1 415,1 1 1,-8-12 126,0-10 1,-8-10-1,1-14 1,2-3 86,3-2 0,0-2 1,-3 2-1,-3-5 266,4 0 1,1-7 0,1 7 0,-3-2 96,-2-1 1,-1 11 0,6-3 0,-3 5 157,-2 2 1,0 0 173,7 0 1,0 13 35,0 9 0,0 9 0,0 15 0,0 3-153,0 2 0,0 2 0,0-4 1,0 2-860,0-2 0,0-3 0,2-2-659,5 0 0,-4-8 1295,4 1 0,5-1 0,0 8 0</inkml:trace>
  <inkml:trace contextRef="#ctx0" brushRef="#br0" timeOffset="334">44 216 8117,'-15'0'40,"3"-3"598,2-4 0,3 2 219,7-9 0,10 9 1,7-2-1,9 2-224,11-2 1,4 4 0,2-6 0,3 1-140,5 1 0,-5 0 0,7 4 0,1-1-420,4-4 1,-3 1 0,1 5-1,-3-3-563,-4-3 0,-11 1 0,-4 7 0,-2 0-1625,-6 0 0,-2 0 483,-2 0 1,-10 3 1630,-4 4 0,-25 5 0,-8 10 0</inkml:trace>
  <inkml:trace contextRef="#ctx0" brushRef="#br0" timeOffset="601">218 608 8117,'-22'0'264,"0"0"1,10 2 0,3 3 1126,-1 2 0,10 3-682,0-3 0,17-4 0,12 4 0,0-5-448,2-2 0,1 0 0,6 0 1,-1 0-259,1 0 0,-4 0 1,0 0-1,-2 0-689,-6 0 0,-1 0 0,-4 0 0,1 0-2903,0 0 3589,-10 0 0,7-9 0,-7-3 0</inkml:trace>
  <inkml:trace contextRef="#ctx0" brushRef="#br0" timeOffset="901">936 390 8117,'0'-14'248,"0"-1"828,0-2 0,0 5 1853,0-3-1963,0 11 0,-9-6-671,-6 10 1,3 10-1,0 4 1,2 6-167,6 1 1,-6 1 0,3 0 0,2 0-627,2-1 0,3 1 0,0 0-70,0 0 0,0 0 1,3-3-1,2-2-864,2-3 0,10-9 0,-5 5 0,2-3-146,1 0 1577,-1 1 0,8-8 0,0 0 0</inkml:trace>
  <inkml:trace contextRef="#ctx0" brushRef="#br0" timeOffset="1251">1067 521 8117,'0'14'1035,"0"1"1,0-8 989,0 8-1502,0-11 1,3 8-404,4-4 1,-2-6 0,9 5-1,3-4 1,2-3-1,3-3 1,0-1-150,0-4 0,7-9 0,0 3 0,-3-5-34,-1-3 0,-4 0 0,1 0 0,-2 0 31,-6 1 0,3-1 0,-10 0 0,-2 0-356,-2 1 1,-6-1 0,-4 0-50,-8 0 0,-11 3 1,-3 2-1,0 5 502,-3 2 1,8 3-1,-5 7 1,5 2 379,2 6 0,0-4 0,0 13 0,3 5 96,5 5 1,-6 4 0,8-2 0,0 5-44,5 0 0,4 7 0,3-7 0,0 2-265,0 1 0,10-11 0,7 3 0,7-5-225,5-2 1,10-10 0,-3-4 0,8-6-569,7-2 1,-5 0-1,4-2 1,-4-6-268,-2-6 0,-1-13 827,1-2 0,0-10 0,-1 6 0</inkml:trace>
  <inkml:trace contextRef="#ctx0" brushRef="#br0" timeOffset="2282">2221 85 8362,'-21'0'433,"-1"0"1,2 3 0,3 1 0,3 6 100,-3 2 1,5 3 0,0 7 0,0 2 88,0 5 0,4-5 0,-4 7 1,3-2-247,4 0 1,2 8 0,3-6 0,0 1-302,0-1 0,3-2 0,2-7 0,4-3-114,3-4 0,3 2 0,7-8 0,-1 1-951,1 0 1,0-3 0,0-7 0,0 0-2611,-1 0 3599,1 0 0,10-10 0,1-2 0</inkml:trace>
  <inkml:trace contextRef="#ctx0" brushRef="#br0" timeOffset="3128">2439 151 7987,'0'21'-6,"0"1"244,0 0 1,0 0 0,0-1 254,0 1 0,0 2 0,0 3 0,0 2-128,0-2 0,0 4 1,0 1-1,0-1-81,0 0 0,0 6 1,0-8-1,0-3 869,0-1-891,0-4 1,0-11-1,0-12 14,0-18 1,0-4 0,0-12-1,0-3-64,0-2 0,0-5 1,0-2-1,2-3-582,6 2 0,-6 3 0,8 5 0,-3 3-430,0 1 0,8 8 1,-5-5-1,2 5-523,5 10 1,-5 0 0,2 11 1322,3 4 0,2 11 0,3 5 0</inkml:trace>
  <inkml:trace contextRef="#ctx0" brushRef="#br0" timeOffset="3315">2657 434 7987,'12'0'1233,"0"-3"-895,-5-4 0,-2 2-327,10-9 1,-3-1 0,5-7-131,-3 1 0,-7-1 1,6 0-1,-1 0 1,0 0 0,-7 1 0,2-1 343,-5 0 0,-2 0 0,0 1 236,0-1 0,-2 10 30,-5 4 1,-6 6 0,-8 4-74,-1 6 0,0 4 0,3 10 1,2-1-144,2 1 0,10 2 1,-4 3-1,2 2-59,-1-2 1,1-1 0,7 1-1,0 2-131,0-3 0,0-1 1,0-4-1,2 1-714,6 0 1,-3-3 0,9-2 0,3-5-493,2-2 0,3-3 0,0-7 0,0 0-1551,-1 0 2672,1 0 0,0 0 0,0 0 0</inkml:trace>
  <inkml:trace contextRef="#ctx0" brushRef="#br0" timeOffset="3632">3005 325 7987,'3'-22'0,"2"0"164,2 0 0,0 1 1,-7-1-1,0 0 603,0 0 1,0 8-1,0-1 1,-2 1 313,-6 2 1,4 2-1,-11 10-622,-2 0 1,-2 2 0,-3 6-279,0 6 1,10 8 0,2 5 0,3 2-535,0-3 0,0 6 0,7-1 0,0 1-625,0-1 1,0-2-1,0-7 3,0 0 1,0-8 0,2-2 510,5-2 0,5-5 394,10-12 1,0-6 0,-3-8 0,-2-1 349,-2 0 1,-10 0 0,4 3 0,-1 2 836,-1 2 0,2 11 228,-1-4 1,-3 6-901,9 2 0,-9 2 1,2 6-1061,-4 6 0,-1 6 0,3 1-1107,2 1 0,8-7 1722,-8-1 0,10 1 0,-5 6 0</inkml:trace>
  <inkml:trace contextRef="#ctx0" brushRef="#br0" timeOffset="4084">3179 281 7987,'0'22'359,"0"0"0,0 0 0,0-1 397,0 1 1,0-7-1,0-1-179,0 3 0,0 2-342,0 3 0,0-7-254,0-1 9,0-9 1,8 2 0,-1-14 0,-2-7-109,-3-6 1,-2-2 0,0-2 0,0-2 27,0-3 0,7-3 1,1 5-1,-3-2 57,-3 3 1,5 2-1,3 2 127,2 0 1,-5 10 0,8 5 1,2 4 1,-5 3 0,0 3 0,0 2 119,0 2 1,-5 10-1,6-3 1,-1 6-58,0 1-1,-7 1 1,2 2 0,-5 3-140,-2 2 1,0-7-1,0-8-76,0 3 0,0 3-102,0 1 0,-9-8-1290,-6-6 87,5-5 0,1-4 530,9-5 0,0 2 695,0-10 1,7 8 136,0-8 0,10 1 0,-5-8 0</inkml:trace>
  <inkml:trace contextRef="#ctx0" brushRef="#br0" timeOffset="4551">3441 368 7985,'0'22'-154,"0"-7"530,0-1 1,0 1 405,0 6 0,0-6 697,0-1-605,0-9-634,0 5 0,0-12-264,0-6 1,0-4 0,0-10-1,0 1-164,0-1 0,7 0 0,3 0 1,-1 1 134,1-1 0,0 0 1,-5 0-1,4 3 333,3 4 0,-4-2 0,6 10 221,3 2 1,-5 3-1,3 2-253,2 0 1,-5 10 0,0 4 0,-3 5-716,-4 3 1,5 0 0,-3 0-685,-2 0 1,-2-1 1150,-3 1 0,0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6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45 240 7808,'-13'-9'747,"-3"4"82,8-10 0,1 8-815,7-8 1,0 8 0,2-7-77,6-3 1,-6-3-1,5-1-189,-4-1 1,4 7 0,0 1 0,1-1 79,1 3 1,-6 0 0,6 7 515,1-2 1,-8 2 135,6 12 0,1 6 0,-1 8-175,-4 1 0,-1 0 0,-3 0 1,0-1-255,0 1 1,0 0-1,0 0 1,0-1-12,0 1 0,0-7-57,0-1 24,0-9 0,0 2 0,0-14-191,0-7 1,0-6 0,0-2 0,0 1-110,0-1 0,0-7 0,0 0 1,2 2 137,6 3 0,-4 5 0,8 2 0,1 5 288,-1 2 0,-5 3 136,7 7 0,-6 2 0,4 5 0,-3 8-108,-4 4 0,-2-4 0,-3-1 0,2 3-313,5 3 1,-4 1-923,4 1 470,-4 0 339,-3-10 1,0-5 238,0-14 0,0-5 0,0-10 347,0 0 1,2 1 0,3-1 106,2 0 0,8 0 1,-6 3 81,3 4 1,-4 6 0,6 9-290,3 0 1,-5 0-523,3 0 0,-8 7 0,5 3 0,-2 2-1466,-5 5 1,-3-5 1765,-2 2 0,10 1 0,2 7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3:16.95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1 240 8134,'0'-22'-127,"0"1"1,2-4 0,3-1 209,2-3 1,3 7 0,-5 7-1,4 1 1796,4 2 0,-6 2-1211,7 10 0,-2 3 0,5 4 0,-5 10-105,-2 9 0,5 1 1,-6 9-1,3 3-171,5 2 1,-5 10 0,1 0 0,-1-3-380,0-2 1,-5-5-1,5-2 1,0-5 249,0-3 1,-7-9 0,5-10 175,-1-2 0,-6-5 0,4-13 0,-2-6-311,2-5 1,-4-13-1,6-4 1,-1-5-96,-1-3 1,3 3 0,-6 2 0,4 3-343,-4-3 1,6 5-1,0 1 1,0 1-907,-1 5 1,6 11 0,-8 1-1,0 0-295,3 3 1,-8 5 731,6 14 778,4-4 0,-10 26 0,8-5 0</inkml:trace>
  <inkml:trace contextRef="#ctx0" brushRef="#br0" timeOffset="135">719 175 8080,'12'-22'-360,"-4"0"1,-3 0 1028,2 1 0,-5-1 1411,5 0 0,-7 3-1260,-7 4 0,-5 6 1,-10 9-1,1 2-566,-1 5 0,0 5 0,3 10 0,2 2-180,2 5 0,8-4 0,-5 4 0,2-3-184,5 3 0,3-5 1,2 5-1,0-4 15,0-4 1,0 1-1,2 0 1,3 0 494,2 0 1,10-1 162,-2 1 1,2 0 0,-3 0 71,-6-1 0,-6-6 0,-4-3-575,-6-2 1,-4 4 0,-10-6-1,1-4-1086,-1-1 0,0-3 1,0-3-1,1-1-4020,-1-4 5046,10-9 0,-17 5 0,4-10 0</inkml:trace>
  <inkml:trace contextRef="#ctx0" brushRef="#br0" timeOffset="280">850 436 9400,'22'0'1392,"0"0"1,-1 0-1,1 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3:18.17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371 567 8212,'0'22'-193,"0"0"0,0-1 1,0 1 18,0 0 0,0 0 0,0 0 314,0-1 1,3-1-1,1-3-894,4-3 754,-1-9 0,3 14 0,2-7 0</inkml:trace>
  <inkml:trace contextRef="#ctx0" brushRef="#br0" timeOffset="954">393 436 8193,'-22'0'152,"8"0"0,2 3 506,2 4 0,-7-4-176,2 4 0,3-5 1,-2-2-1,-1 3 104,3 4 1,-7-2 0,4 7-1,-4 0-139,-3 0 0,0 3 0,3 6 0,0 1-234,-3 0 1,12 7 0,-12 0 0,6 0 12,3 2 1,1-4-1,8 7 1,-4-3 89,3-4 0,3-3 0,4-4 0,6-3-109,6-3 0,-2-9 0,5 2 1,5-4-492,5-3 1,2 0 0,-5-3 0,2-2-439,3-2 0,1-10 0,-11 3 1,-2-6-142,-3-2 1,1 1 0,4-1 0,-2 0-119,-2 0 1,-10-7 0,4-2 0,-2-1 294,1 1 1,-1-5-1,-7 4 686,0-2 0,0-12 0,0-9 0</inkml:trace>
  <inkml:trace contextRef="#ctx0" brushRef="#br0" timeOffset="1133">284 88 8224,'0'-22'1927,"0"20"0,0 12-1259,0 14 0,0 2 0,0 11 0,0 1-175,0 4 0,0 3 1,3 4-1,1 4-342,4 3 0,6 2 1,-7 7-1,1 0-426,1 1 0,-4-8 0,7-2 0,-2-1-448,-5 1 1,4-8 0,-1 3 0,-3-7-771,-3-8 0,0-5 0,3-9-206,2 0 1699,1-10 0,1-2 0,4-10 0</inkml:trace>
  <inkml:trace contextRef="#ctx0" brushRef="#br0" timeOffset="2039">611 589 8151,'0'22'750,"0"-1"0,2 1 0,3 0 127,2 0 0,1 0 1,-6-1-294,5 1 0,-4 0 1,6 0-208,1-1 0,-8 1-405,6 0 30,4 0 1,-10-22 0,5-12 0,-4-12-83,-3-3 0,7-7 0,0-2 0,-2-5-58,-2-3 0,4 0 0,3 1 0,-1 2-438,1 4 0,4-1 0,-4 9 0,0 2-153,-1 3 0,8 5 0,-5 2 0,3 5 107,0 2 0,-8 3 1,7 9 417,3 5 1,-7-2 0,-3 10 113,-4 2 1,-3 2 393,0 3 1,0-1-1,0 1 1,0 0 371,0 0 0,-8-5 1,-1 2-1,-1 5-117,0 1 1,1 1-1,4 1 1,-2 4-212,2 3 0,0-5 0,0 5 0,-2-3-144,2-4 0,2-3 0,3-2 0,3 0 149,4 0 1,-2-10-1,10-5-36,1-5 0,4-11 0,2-8 0,-1-7-215,1-5 0,-7-10 1,-3 5-1,-3-2-286,-4-1 0,5 1 0,-3-5 1,-2 2-205,-3 3 0,-4 9 1,-5-2-1,-5 5-259,0 2 0,-8 3 1,8 2-1,-2 5-1323,-1 2 0,8 3-226,-8 7 2196,11 10 0,-16 2 0,8 9 0</inkml:trace>
  <inkml:trace contextRef="#ctx0" brushRef="#br0" timeOffset="2199">1090 502 7401,'0'22'319,"0"-1"0,2-1 552,5-6 1,-4 6-1,4-6-4,-4 5 1,-3 3 0,0 0-236,0 0 0,7 0 1,0-1-388,-2 1 0,7 0-277,3 0 1,-3-3-1,2-4-136,3-8 0,-5-7 0,0-7-69,-2-8 0,5-4 0,-8-6 0,0-1-34,3-3 1,-8-7-1,5 4 1,-4 1-94,-3-1 1,7 3 0,0 7 17,-2 1 474,-2 8 0,-3 13 0,0 15 0,0 7 320,0 7 1,0 5 0,0 9 0,0 1 13,0-1 0,0-2 0,2-4 1,3-8-88,2-5 1,8-2 0,-6-3 0,3-4 44,5-8 1,0-7 0,0-7 0,-2-10-240,2-10 0,-5 1 1,0-11-1,-2 1-112,-6 2 0,-1-7 0,-3 5 0,0-3-586,0 3 1,0-3-1,0 7 1,0 1-908,0 0 1,-7 1 0,-1 9-3862,3-1 5285,-7 10 0,0-8 0,-10 8 0</inkml:trace>
  <inkml:trace contextRef="#ctx0" brushRef="#br0" timeOffset="2673">1591 349 8151,'0'22'83,"0"0"1,0 0 327,0-1 0,0 4 0,0 1 1,2 3 223,5-2 0,-4 0 1,6-1-1,-1 3-142,-1-2 0,3 4 0,-6 1 1,6-1-297,2 1 0,-7-3 0,5-8-429,-1 1 0,-6-10 0,7-4 0,-10-16-241,0-6 0,0-8 1,0-5-1,-3-2 116,-4 3 1,4-6-1,-4 1 1,5-1 220,2 1 1,0 0 0,0 4 0,0-2 104,0 2 0,0 3 1,2 2 721,5 0 1,-2 3 0,10 5-70,2 6 1,-5 6 0,2 2 0,1 5-259,-3 9 0,5 1 1,-7 14-1,-1-3-394,1 3 0,4-2 0,-6 7 0,-1-3-498,3-4 0,-8-3 0,5-2 1,-4 0-2127,-3 0 0,0-8 2654,0 1 0,9-1 0,4 8 0</inkml:trace>
  <inkml:trace contextRef="#ctx0" brushRef="#br0" timeOffset="2833">1939 349 8087,'22'0'1187,"0"0"0,-8 0-483,1 0 1,-8 10-1,5 5 1,-2 4-150,-5 3 0,-1 2 1,1 3-1,5 4-365,2 3 1,-7 2 0,5 5 0,-3-2-985,0-3 1,8 1-1,-8 4 794,-2-5 0,7 5 0,0-7 0</inkml:trace>
  <inkml:trace contextRef="#ctx0" brushRef="#br0" timeOffset="2982">2004 371 8087,'-7'-14'1683,"-3"-1"-739,-2-2 0,8-2-610,-4-3 1,6 8-335,2-1 0,-10 1 0,-2-8 0</inkml:trace>
  <inkml:trace contextRef="#ctx0" brushRef="#br0" timeOffset="3436">2309 676 8078,'0'15'218,"0"-1"0,0 3 191,0 2 1,0-4 0,-2-1 715,-5 3 10,4 3-1039,-6-8 0,9-5 1,0-14-1,0-8-80,0-4 1,2-3-1,3 0 1,2 1-115,-2-1 1,0-10 0,2-2 0,5-2-17,0 0 0,5 2 0,-7-2 0,2 7 316,5 4 0,-5 4 1,2-1-1,3 3 320,3 4 0,2 5 1,-1 10-1,-1 3 38,-6 4 0,6 5 0,-8 12 0,0 5-343,-5 8 0,3 1 1,-3 1-1,-2-5-537,-3-3 1,-2 6 0,3-8-2100,4-3 0,-5-1-976,6-4 3395,-6 1 0,-2-10 0,0-2 0</inkml:trace>
  <inkml:trace contextRef="#ctx0" brushRef="#br0" timeOffset="3885">2875 436 6832,'20'-14'355,"-6"-1"0,-4 8 0,-10-7 288,0-3 0,0 5 0,0-3 278,0-2 0,-10 5-304,-4-2 1,-6 9-462,-1-3 1,-1 6 0,3 4 68,4 6 1,3-3-1,7 9-40,-2 3 0,0 2 1,7 3 32,0 0 0,0 7 1,2 0-1,5 0 197,8 2 0,4 3 1,5 10-1,3-1 179,2 1 0,2 9 0,-6 5 0,-1 5-237,-5 3 0,-4-1 1,-1 0-1,-7 1-191,-4-1 1,-13-7-1,-7-2 1,-7-3-250,-5-5 1,-7-11 0,4-8 0,1-8-751,-1-6 1,3-5-1,8-15 1,-1-10 166,0-14 0,3-10 0,2-7 0,5-2 160,2-3 1,5 0 0,10 8 0,5-1 370,2 1 1,2 2-1,8 4 1,0 8 552,0 5 1,-1 10-1,4 2 1,1 2-251,3 5 1,0 3 0,-7 2 0,0 0-1934,0 0 0,-3 2 1765,-5 5 0,-4-4 0,-10 6 0</inkml:trace>
  <inkml:trace contextRef="#ctx0" brushRef="#br0" timeOffset="4151">2048 23 9475,'-22'-8'0,"0"1"3630,1 2-2564,9 3-1527,2 2 1,29 0 0,5 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3:23.3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88 654 7982,'-3'21'1203,"-2"1"-1047,-2 0 0,0 0 1,7-1-1,0 4 211,0 4 1,0-5-1,0 7 1,0-2-345,0 0 0,0 0 1,0-7-1,2 0-705,6 0 0,-4-10 0,9-2 682,-4-1 0,8-6 0,-5 6 0</inkml:trace>
  <inkml:trace contextRef="#ctx0" brushRef="#br0" timeOffset="39">88 392 8003,'-22'-21'-1218,"7"6"2162,1 0 0,7 11 0,-5-6-1388,2 0 444,3 8 0,16-8 0,3 10 0</inkml:trace>
  <inkml:trace contextRef="#ctx0" brushRef="#br0" timeOffset="291">371 828 7671,'0'22'-277,"0"-1"1,0 1 0,0 0 0,-3 0 1651,-4-1 0,5-6 1,-8-3 878,0-2-2102,8-3 1,-15-9 0,10-6 0,2-6-217,3-6 0,2-1 0,0-3 0,0-3-40,0-2 0,9-3 1,3 6-1,3-3-165,-1 2 1,-2 3 0,5 5-1,-2 2 338,2 2 1,2 10-1,3-2 29,0 5 0,-1 4 0,1 5 0,0 10-202,0 10 1,-8-1-1,1 11 1,-1 1-588,-2 4 0,5-9 0,-9-1 1,-1-3-1591,3 0 2281,-8 0 0,8-7 0,-10 0 0</inkml:trace>
  <inkml:trace contextRef="#ctx0" brushRef="#br0" timeOffset="623">893 697 8169,'-2'-19'401,"-3"2"1,-2 2 183,2-2 1,0 8-1,-2 1 208,-8 6 0,3 4 0,0 6 0,0 6-226,0 6 0,7 1 1,-2 4-1,2 1-435,-2 3 1,4 8 0,-4-6-1,5 0-426,2 1 1,0-3 0,2-7 0,3-1-365,2 1 0,10-2 0,-2-3 188,4-3 1,-4-9-1,-1 0-361,3-10 1,0 0 0,0-9 0,-5-3 381,-2-3 0,4 6 0,-6-1 0,-1-2 398,2-2 0,-6 4 0,7 1 366,-1-3 547,-6 7-1153,6 1 1,-9 11 290,0 5 0,10-4 0,2 6 0</inkml:trace>
  <inkml:trace contextRef="#ctx0" brushRef="#br0" timeOffset="1075">1046 654 8054,'0'-12'1307,"0"2"1,0 12-1,0 6-887,0 6 1,0 8 0,2 4 0,3 3-513,2-2 1,1 0-1,-8-1 1,0 3-480,0-2 1,7-3 0,0-2 570,-2 0 0,-3 9 0,-2 3 0</inkml:trace>
  <inkml:trace contextRef="#ctx0" brushRef="#br0" timeOffset="1256">1068 414 8054,'0'-14'727,"-3"-1"1134,-4-2-2603,5 7 742,-8 1 0,10 18 0,0 4 0</inkml:trace>
  <inkml:trace contextRef="#ctx0" brushRef="#br0" timeOffset="1873">1351 697 8929,'-10'12'-376,"5"8"0,-7-6 1641,2 5 1,-4 3 0,7 0-742,2 0 1,2 0-1,3-1 1,0 1-480,0 0 1,10-3-1,5-2-120,4-2 0,3-10 1,0-1-219,-1-8 0,1-9 0,-3-8 1,-2-1 4,-2 0 1,-3-7 0,5-2 0,-5-1-1,-2 1 0,-3-8 1,-5 3-1,3-5 101,3-3 1,-1 1 0,-7-1-1,0 0 72,0 1 0,-3 9 0,-1 5 0,-4 5-321,3 2 1,-7 3 397,-2 4 0,2 18 0,0 16 1,2 10 319,5 5 1,-5 9-1,3 11 1,0-1-47,-3 0 1,8 8-1,-5-3 1,4 2-214,3-2 0,3-5 0,4-11 1,7-4 58,6-1 1,-3-13 0,2-3-1,5-11-77,0-7 1,3-3 0,0-5 0,2-7-50,-3-10 0,-2-7 0,1 2 1,1-4 51,3-3 1,0 0-1,-7-2 1,-3 4 4,-4 1 1,2 7 0,-10-8 0,0 3-48,3 0 0,-7 0 1,1 7-1,-8 1-60,-11-1 1,-2 7-1,0 3 1,3 2 607,-3 6 1,-3 1 0,-1 6 0,-1 4 462,0 7 1,7 6 0,3 4 0,0 3-231,0 2 1,7 2 0,-2-4 0,5 2-515,2-3 1,0-2 0,2-2 0,5 0-826,8 0 1,-1-8 0,6-2 0,6-2-1195,6-5 1,-3 5 0,5-3 1785,-3-2 0,8-13 0,-5-4 0</inkml:trace>
  <inkml:trace contextRef="#ctx0" brushRef="#br0" timeOffset="2456">2091 654 8023,'-7'14'199,"0"1"1,-1-8-1,6 5 1,-3 0 935,-2 0 0,0-5 0,7 8-494,0 2 0,0 2 0,0 3-293,0 0 0,0-8-237,0 1 0,2-3-685,5 2 211,-4 6 0,6-27 0,-9-1 77,0-9 1,8-12 0,-1 0-1,0 3-90,3 1 1,0-4 0,6 0 0,-1 3 459,2 2 0,-5 4 0,3 3 1,-1 3 460,-2-3 1,8 7 0,-6 3-130,5 5 0,3 11 0,-2 6 0,-4 4-334,-1 3 0,-10 2 1,2 3-1,-5 2-650,-2-3 0,0 6 1,0-3-1,0-3-3700,0-1 4268,0-13 0,0 7 0,0-7 0</inkml:trace>
  <inkml:trace contextRef="#ctx0" brushRef="#br0" timeOffset="3111">2374 22 7972,'22'-12'137,"0"5"351,0 4 0,-8 3 0,-2 3-20,-2 4 0,-3 12 1,-7 13-1,0 2 24,0 4 1,3 6 0,1 4 0,4 6-195,-3 1 1,-3 3 0,-2 5 0,0-2-483,0-3 1,0-7 0,0 4 0,0-4-764,0-10 0,0 0 1,0-12-2013,0-2 2959,0-13 0,-10 6 0,-2-8 0</inkml:trace>
  <inkml:trace contextRef="#ctx0" brushRef="#br0" timeOffset="3156">2222 567 7972,'0'-22'389,"0"0"304,0 0 0,0 8 0,2 2 0,6-1-452,6 1 0,8 5 0,4-5 0,6 0-374,2 0 1,4 7-1,11-2 1,2 2-204,-3-2 336,-2 4 0,7-6 0,3 9 0</inkml:trace>
  <inkml:trace contextRef="#ctx0" brushRef="#br0" timeOffset="3444">2984 392 7304,'-22'8'1164,"0"-1"0,8 2 0,-1-4 0,-2 5-569,-2 2 1,-3 3 0,1 6 0,-1-1-651,0-6 1,3 13-1,2-5 31,2 2 1,10 0-1,1-2-64,8 0 1,1-8-1,10-2 1,4 0 253,8 0 0,-1-7 0,8 5 0,-2 0 627,-6 4 1,-2-2-1,-2 0 1,-2 0 301,-6 1 0,-4-6 1,-10 7-570,0 3 1,-10 0 0,-4-2 0,-8-6-743,-7 1 1,5-8 0,-8 6 0,3-6-1460,0-2 0,0 0 0,7-2 0,0-3-3579,1-2 5254,9-1 0,-17-11 0,4-5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4:16.1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42 349 8446,'-8'22'342,"-1"-3"46,-3-4 0,7 4-98,-2-4 1,7-5-237,7-3 1,5-5-1,10-2-9,0 0 1,-1-9 0,1-4 0,0-1-127,0-1 1,-8 3 0,1-5 0,2 3 200,2-3 0,3 5 1,0 0-1,-1 0 289,1-1 1,0 6-1,0-5 1,-1 2-6,1 6 0,2 1 0,3 3 0,2 0-212,-2 0 0,4 0 0,1 0 0,1 3-202,6 4 0,-5-2 0,2 7 0,3 0-511,2 0 0,0 0 0,-2 3 0,-5-8-100,-3-5 1,1 6 0,-6-1 352,3-2 1,0-13 0,-7-6 0,0-3 24,0 2 1,-8-4 0,-2 5 531,-2-6 1,5 6 0,-6 2 339,3 2 0,3 3 0,7 9-221,-1 5 0,1-2 0,2 7 0,3 0-105,2 0 1,7-4-1,-4 4 1,2 0-248,4 0 0,-4-7 0,0 5 0,0-3-101,0 0 0,-7 0 0,2-7 0,-5 0-379,-2 0 0,-1 0 175,1 0 1,-3-9 0,-4-6 113,-8-4 1,-4 4 0,-1 1 0,3-3 100,2-3 0,10-1 0,0-1 90,10 0 0,-3 3 1,7 4-1,1 8 153,4 5 1,-2 2-1,2 0 1,3 2 68,2 5 1,5 5-1,2 13 1,3 1-131,-2 3 0,-3 0 0,-3-7 0,1 0-68,-1 0 0,1-10 1,-3-5-1,-2-5 92,-3-2 1,0-2-1,8-5 1,-1-10-21,1-10 1,-8 3 0,1-8 0,1 3 46,3 0 0,3 0 0,-1 8 1,1-1-598,0 0 0,2 3 0,2 2 0,3 5-739,-3 2 1,-2 3 1136,-2 7 0,-10-10 0,-3-2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4:21.7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23 697 8761,'-8'37'0,"1"-1"246,2 3 0,3 2 0,2 2 0,0-2-174,0-4 1,2-8 0,5-15 284,8-7 1,2-14 0,0-10-1,-3-9-186,3-11 0,3-6 1,1-8-1,1-5-162,0 1 0,-8-6 1,1 10-1,-1 3-176,-1 2 1,4 5-1,-10 5 1,0 4-534,3 1 0,-8 14-195,5-5 0,-2 17 0,0 5 895,2 12 0,1 17 0,-8 5 0</inkml:trace>
  <inkml:trace contextRef="#ctx0" brushRef="#br0" timeOffset="319">393 436 8182,'14'0'667,"1"0"1,-10 2 0,-1 6 141,-8 6 0,-9 5 0,-8 3 0,-1 2-82,0 5 1,0-2 0,1 7-1,1 0-545,6 0 1,-3-8 0,10 3 0,2-4-432,2-4 0,3-6 0,3-3-445,4-2 1,-2-3 0,9-10-1,3-4 31,3-7 0,-1-1 1,-2-4-1,-3-3 369,3 5 0,-5-5 0,3 8 847,2-6 1,-5 8 0,0 3-27,-2-1 1,7 8-1,-5-3-124,0 10 1,0-1-1,-7 11 1,5-1-608,2-1 0,-8 6 0,6-7 1,-3 3-1106,1-1 1,6 1 1308,-7 6 0,10-9 0,-5-2 0</inkml:trace>
  <inkml:trace contextRef="#ctx0" brushRef="#br0" timeOffset="583">719 588 8126,'12'15'399,"-4"-1"246,-6 3 1,-2 3 0,3 1-81,4 1 0,-5 0 1,5 0-1,-4 0-346,-3-1 1,7 1-1,0 0 1,-2 0-223,-2-1 0,-3-6-8,0-1 1,0-11-255,0-3 1,0-10 0,0-14 0,0-3-262,0-2 0,0-9 0,0 1 0,0-1 235,0 1 0,2-1 0,3 9 0,5 2 612,2 3 1,-5 9-1,7 3 343,3 3 0,3 1 0,2 11 0,-1 6-24,1 13 1,0 0-1,-3 9 1,-2-2-1072,-2 0 1,-3 8 0,5-8 0,-5-3-655,-2-1 0,-1-6 1085,-2-5 0,-4 6 0,7-8 0</inkml:trace>
  <inkml:trace contextRef="#ctx0" brushRef="#br0" timeOffset="584">959 240 8078,'0'-22'0,"2"3"-168,6 4 0,-6-4 168,5 4 0,5-4 0,0-3 0</inkml:trace>
  <inkml:trace contextRef="#ctx0" brushRef="#br0" timeOffset="753">1264 240 12671,'-12'22'971,"-8"-5"0,6 2 0,-3 5-361,2 0 0,-4 8-1,7-1 1,-3 3-983,1 5 1,9-8 0,-2 1-347,4-1 0,3-7 0,3 3 1,4-10-189,8-10 1,-3-7-1,2-7 1,3-8 468,2-4 0,1-3 0,-3 1 0,-3-1 425,3 0 1,-5 3 0,0 2 0,0 5 1011,1 2 0,-6 3 107,7 7 1,-2 2 0,5 5-774,-2 8 1,-8 4-1,5 3 1,0 0-716,0 0 0,-4-1 0,4 1 382,-3 0 0,8 0 0,-4-1 0</inkml:trace>
  <inkml:trace contextRef="#ctx0" brushRef="#br0" timeOffset="1682">1482 153 8076,'-3'19'0,"-2"-2"0,-4-2 252,-4 2 1,9 2-1,-4 3 1,6-1 209,2 1 1,0 2 0,0 3 0,0 2-307,0-2 1,2-1 0,3 1-1,2 2-160,-2-2 1,-2-3-1,-3-2-214,0-1 0,0 1-329,0 0 365,0-10 0,0-5 451,0-14 1,2-3 266,5-4 1,6 4-1,8 10 1,1 0-38,0 0 1,0 0 0,-1 3-1,1 1-163,0 4 1,0 6-1,-3-4-326,-4 2 0,2 2 0,-10 8-486,-2 0 0,-13-3 0,-6-2 0,-8-2-95,-7 2 0,-2 2 0,-8 0 0,3-4 61,-3-8 0,5 3 1,0-3-1,3-2 95,4-3 1,3-2 0,5-2 268,4-5 1,5-8 0,10-11 0,3-3 191,4 2 1,5-4 0,10-1-1,0 1 323,-1-1 1,8-4 0,3 7 0,-1 2 103,1 3 1,7 2 0,-3 0 0,3 1-125,-3-1 1,5 3-1,-7 2 1,2 5-259,0 2 0,-9-7 0,2 5 0,-5-3-107,-2 1 1,-7-1-1,-3-7 1,0 1 26,0-1 0,-7 0 0,2 0 0,-5 1-57,-2-1 1,0 0 0,0 0 0,-2 0 32,-5 1 1,2 1 0,-7 3 0,0 5 240,0 3 1,4 1 155,-6 8 1,-1 3 0,-4 4 0,2 10 121,2 10 0,8 6 0,-5 11 0,0 0 174,0-1 0,5 3 0,-5 3 0,2 4-294,5 2 1,3-4 0,4 5 0,5-5-472,8-10 1,4 0 0,5-10 0,3-2-1131,2-4 1,2-1-1,-4-17 1,2-2-3624,-2-3 4838,-3-11 0,7-13 0,3-12 0</inkml:trace>
  <inkml:trace contextRef="#ctx0" brushRef="#br0" timeOffset="2062">2200 479 9243,'-12'0'2072,"2"0"1,27-9-1936,5-6 0,5-2 1,-8 0-1,-2 3-232,-2-3 0,-8-2 1,5-3-442,-2 0 1,4 0 0,-7 0 183,-2 1 1,-5 1-1,-7 6 1,-8 7 377,-4 4 1,-5 6 0,-3 4 0,-4 7 956,-3 6 1,5 9 0,-5 2 0,3 3-17,4 5 0,3 0 0,4-1 0,6-4-430,7-2 1,7 4 0,7-7-1,10-5-773,9-7 0,16-7 0,11-10 0,2 0-514,6 0 1,2-10 0,2-5 0,0-6-1304,1-8 2053,-1-5 0,0-10 0,1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4:17.1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153 456 8305,'-15'12'1281,"1"-3"-787,-3 1 0,5-7 0,-1 6 1,1 1-77,0 4 1,5 6-1,-5 2 1,0-1-265,0 1 1,7 7-1,-2 3 1,4-1-356,3 1 0,0 4 0,0-5 0,0 1-747,0-1 0,3-2 0,4-7 1,7 0-1382,6 0 2329,2-10 0,-1 7 0,1-7 0</inkml:trace>
  <inkml:trace contextRef="#ctx0" brushRef="#br0" timeOffset="483">261 652 8203,'-14'19'175,"2"-2"1,0-3 276,0 3 0,4 5 1,-6 5-1,-1 4-78,3 3 0,-5-5 0,10 5 0,2-2-187,3-6 0,2-2 0,2-4 0,6-6 158,6-7 0,8-4 0,7-6 0,7-4-167,5-7 1,-7-8 0,-5-5 0,-2-2-90,2 3 1,-12-1 0,2 0 0,-7-2-398,-7 3 1,-3-6 0,-2 3 0,0 3-147,0 1 0,0 4 1,0-1-1,0 0-228,0 0 1,0 8 0,-2 2-66,-5 2 768,4 3 1,-6 16 0,9 6 0,0 7 268,0 7 0,2-5 0,3 7 1,2-2-53,-2 1 1,5 1-1,-3-4 1,-2 2-150,-3-3 0,1 6 0,2-3 0,2-3 19,-2-1 1,-3-11 0,-2 1-41,0 2 1,-2-8-98,-6-2 0,6-7 1,-5-7-1,2-10-55,-2-9 0,4 1 1,-4-4-1,4 3-248,3-3 0,3 5 0,2-5 0,2 4 276,-2 4 1,7-1 0,2 0 221,6 0 0,2 10 1,-1 5-68,1 4 0,0 13 1,0 5-1,-3 4-448,-4 3 0,2 2 0,-8 3 0,1 2 349,0-3 0,6 8 0,-3 0 0</inkml:trace>
  <inkml:trace contextRef="#ctx0" brushRef="#br0" timeOffset="785">893 390 8163,'0'-29'-2,"-2"0"0,-3 3 149,-3 1 0,1 4 1,7-1 514,0 0 0,0 12-235,0 10 1,0 13 0,0 13 0,0 8 69,0 7 1,7 0-1,1 17 1,-1 3-227,3 2 0,-5 5 0,7 4 0,0 6-842,0-1 0,-5 8 0,8-5 0,-1-1 12,-2-6 1,5-10 0,-7-24 0,0-8-1928,-1-9 2486,-2-15 0,3-17 0,2-14 0</inkml:trace>
  <inkml:trace contextRef="#ctx0" brushRef="#br0" timeOffset="966">610 848 8135,'-19'-3'501,"4"-4"0,3 5 483,5-6 0,4 3 0,-2 1-588,10-4 1,7 1 0,10 7 0,0 0-527,0 0 0,2-7 0,3 0 1,4 2-1040,3 2 1,-5 3 1168,7 0 0,0-9 0,8-3 0</inkml:trace>
  <inkml:trace contextRef="#ctx0" brushRef="#br0" timeOffset="1251">1329 477 11413,'-20'3'544,"6"4"1,-6-2 0,8 10 0,-2 1-176,-1 4 0,10 9 1,-2 0-1,5 0-220,2 2 1,0-4 0,0 7 0,0-3-93,0-4 0,2-5 0,5-8 1,8-7-23,4-4 0,3-3 0,0-3 1,0-6-8,-1-13 1,1-2-1,0-10 1,-3 0-273,-4 0 1,2 0-1,-10-4 1,-2 4-403,-3 2 1,-2 3 0,0 7 0,0 1-783,0-1 1,-7 0-1,-3 0 1428,-2 1 0,-2-1 0,-8 0 0</inkml:trace>
  <inkml:trace contextRef="#ctx0" brushRef="#br0" timeOffset="1602">1437 434 8135,'0'14'43,"0"1"0,0-8 0,0 8 709,0 2 1,0-5 0,3 2-1,2 3-223,2 3 0,0 1 1,-4 1-1,1 0-418,4 0 1,1-3 0,-1 0-116,6 3 1,6-7 0,1 6-174,1-11 1,0-7 0,0-3-307,-1 0 1,-6-10-1,-3-5 1,0-6 11,0-8 1,-7 4 0,2-4 0,-4 3 314,-3-3 0,7 4 1,0-4 884,-2 5 0,-5 2 613,-7 1-788,4 9 0,-6 12 1,9 14-261,0 5 1,0 3 0,0 0-1,0 0-676,0 0 1,9-1 0,4 1-291,-1 0 0,0-8 1,-7 1-1,4-1-572,3-1 1,-4-4 1243,6-9 0,1 10 0,6 2 0</inkml:trace>
  <inkml:trace contextRef="#ctx0" brushRef="#br0" timeOffset="2035">1895 543 7837,'0'22'-1361,"0"-1"3133,0 1 1,0-7 523,0-1-922,0 1-883,0 6-443,0-8 0,0-6-287,0-14 0,0 2 0,0-10 0,0-2-10,0-2 1,0-3 0,2 0 0,3 1 434,2-1 0,3 2 0,-5 4 597,2 1 1,10 10-799,-3-2 0,6 4 0,2 6-681,-1 4 1,-1 5 0,-3 10 695,-3 0 0,1 9 0,6 3 0</inkml:trace>
  <inkml:trace contextRef="#ctx0" brushRef="#br0" timeOffset="2583">2221 412 8264,'-21'0'521,"-1"0"0,0 0 603,0 0 1,0 10 0,3 4-607,5 6 0,-3 1 1,9 1-1,4 2-146,1 5 0,3-4 0,3 4-546,4-5 1,5-10-1,10-1 1,-1-4-519,1-4 0,7-5 0,0-7 0,-2-8-57,-3-4 1,-2-5 0,0-3-1,-3-2 259,-4 2 1,4-6 0,-7-1-1,0-3 250,-5 1 1,3 2-1,-3-4 1,-2 1 146,-2-1 0,-6 4 0,-4-3 0,-5 1 92,0 2 1,-12 3 0,7 9 0,0 3 725,-3 4 1,1 8 315,-3 14 0,10 12 0,5 13 1,4 2-405,3 4 0,8 4 1,1 1-1,3 1-406,5-1 0,3 1 0,1-3 0,-1-2-465,-6-3 0,6-9 0,-6 2 1,6-5-533,1-2 0,-1-8 1,-3-2-524,-3-2 1,-2-5 690,3-13 0,-6-4 0,-9-9 1,-2-1 597,-5 0 0,4 8 0,-4-1-145,5-2 0,2-2 1006,0-3 318,0 10 0,0 5 0,2 11-497,5 4 1,-4 9-1,6-3-833,1 5 0,0 3 1,4 0-1,-4-3-933,0-4 0,-8 4 0,8-7 1084,-1 0 0,-6 8 0,7-8 0</inkml:trace>
  <inkml:trace contextRef="#ctx0" brushRef="#br0" timeOffset="2666">2570 347 7384,'-10'-22'-1500,"8"8"1500,-6-1 0,6 0 0,2-6 0</inkml:trace>
  <inkml:trace contextRef="#ctx0" brushRef="#br0" timeOffset="3299">2766 412 8036,'0'15'-130,"0"-1"581,0 3 0,0-5 1,0 3 726,0 2 0,0-5-828,0 2 1,0-6-188,0 6-145,0-9 1,-3-3 0,-1-11 0,-4-3-223,3-5 1,3-3 0,2-2-1,0 1 88,0-1 0,0 0 1,2 0-1,3 1 437,3-1 0,8 7 0,-1 3-196,4 3 0,3 1 0,0 8 1,0 0-350,-1 0 0,1 0 1,0 3-1,0 2-1176,0 2 0,-1 10 1,1-5 1399,0 0 0,0 7 0,-1-7 0</inkml:trace>
  <inkml:trace contextRef="#ctx0" brushRef="#br0" timeOffset="3917">3071 303 8036,'-10'-22'-10,"5"3"0,-7 2 0,2 3 306,6-3 1,-6-3 385,3-1 0,-3 9-337,3 4 1,4 11 0,-4 9 0,5 12-5,2 7 0,2 6 0,3 6 0,2 1-41,-2-1 1,0 11 0,0 4 0,2 5-275,-2 2 1,-3 3 0,-2 2-1,0 5-355,0 2 1,-10-2 0,-7 0 0,-7-12 119,-5-7 1,-7-5 0,5-10 0,-1-7 143,1-13 0,-6-11 0,8-17 42,3-8 0,9-6 1,5-6-1,2-5 106,5-1 0,10 4 0,5-5 0,4 2 89,10 6 1,1-6-1,11 3 1,5 0-47,7-2 0,-2 14 0,8-5 1,-1 3-451,5-1 1,12 6-1,5 2 1,0 2-1170,0 5 1493,-2-7 0,2 10 0,2-8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4:25.3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44 175 7922,'0'-12'1587,"0"2"1,-2 10-995,-5 0 0,4-2 202,-4-5-668,4 4 0,6-16 0,4 7 1,5-3-119,0 1 1,8 6-1,-6-6 1,6-1 57,1 3 1,1-5 0,0 10 0,0 2-84,-1 3 1,1 2-1,-2 2 1,-4 6 1,-1 6 1,-10 15 0,2 10 0,-4 7-268,-3 5 0,-10 9 0,-5 1 1,-6 6-208,-8 6 1,4 4 0,-6-9 0,2-10 271,0-9 1,0-6 0,7-19 0,0-7 844,0-5 1,10-7-1,5-12 1,5-10 11,2-10 1,0 3 0,0-5-1,2 5-165,5 2 0,3 0 0,7 3 0,-3 2 42,3 3 1,3 9 0,2-3-393,-1 6 0,1 4 1,0 6-843,0 6 1,-8 6-1,-2 1 1,-2 1-3720,-5 0 4435,7 9 0,-10 3 0,8 10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4:25.7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8029,'0'12'9830,"0"-2"-9793,0-10 1,10 9 0,2 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5:23.3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22 219 7228,'-12'0'897,"3"0"-816,9 0 1,2 0-36,5 0 0,-2 0 1,10 0 12,2 0 1,-5 0 0,2 0-36,3 0 1,-5 0-1,3 2 1,2 5 1,2-4-1,3 4-6,0-5 1,-8 6 0,1-1 30,2-2 0,2-3 1,3 1-8,0 4 0,-1-5 0,1 5-3,0-4 1,0-3 0,-1 2-7,1 6 0,0-6 0,0 5 5,0-4 0,-1-3 0,1 0-25,0 0 1,-8 0 0,1 0 0,2 0-4,2 0 0,-4 0 0,-1 0 0,3 0 7,3 0 0,1 0 1,1 0 44,0 0 1,0 0 0,-1 0-6,1 0 0,0-8 0,0 1-34,0 2 1,-1 3 0,1 2-25,0 0 1,0 0 0,-1 0-1,1 0-14,0 0 1,-8-7 0,1-1 0,2 4-8,2 1 0,-4 3 0,-1 0-9,3 0 1,3 0 0,1 0-1,1 0 0,-7 0 0,-1 0 0,3 0 0,2 0 23,3 0 1,0 0 0,0 0 14,0 0 0,-8 0 0,1 0-1,2 0 0,2 0 1,3 0-4,-1 0 0,1 0 0,0 0-3,0 0 0,0 0 0,-1 0-1,1 0 1,0 0-1,0 0-4,-1 0 1,1 0-1,0-2 2,0-6 1,0 6 0,-1-5 0,1 4 1,0 3 0,0-7 0,-1 0 0,1 2-1,0 3 1,0-1 0,0-2 0,-1-2 2,1 2 1,0 3 0,0-1 0,-1-2 6,1-2 1,0 0-1,0 7 1,0 0-2,-1 0 0,1-7 0,0-1 0,0 4 0,-1 1 0,1 3 0,0-2 1,0-3 1,0-2 1,-8-1 0,1 8 0,2 0-9,2 0 0,3 0 0,-1 0 0,1 0 3,0 0 1,0 0-1,0 0-8,-1 0 1,1 0-1,0 0 1,0 0 1,-1 0 0,1 0 0,0 0 0,0 0 27,0 0 0,-1 8 0,1-1 10,0-2 0,0-3 0,-1-2 0,1 0-25,0 0 0,-8 0 0,1 0 0,2 0 4,2 0 0,3 0 0,0 0 0,0 0-18,-1 0 0,8 0 1,0 0-1,-2 0-8,-3 0 1,-9 0 0,2 0 0,5 0 27,4 0 1,6 0 0,-3 0 0,2 0 1,5 0-1,-7 0-17,-4 0 1,-4 0 0,1 0-1,0 0 0,0 0 0,-1 0 1,1 0-1,0-2-1,0-5 1,7 4 0,0-4 0,-3 4-6,-1 3 0,-4 0 0,1 0 0,0 0 3,0 0 0,0 0 1,-1-2-1,1-3 2,0-2 0,0 0 0,-1 7 0,1 0-1,0 0 1,0 0 0,0 0-16,-1 0 1,1 0-1,0 0 7,0 0 1,-1 0 0,1 0-1,0 0-9,0 0 0,0 0 0,-1 0 1,1 0 31,0 0 0,0 0 0,2 0 1,2 0 1,3 0 0,1 0 0,-6 0 0,2 0 17,3 0 1,0 0-1,-7 0 1,0 0-5,0 0 1,0 0 0,-1 0 0,1 0 39,0 0 0,0 0 0,-1 0-4,1 0 1,-7 0 0,-1 0 24,3 0 0,2 0 0,3 0-17,0 0 1,-7 0 0,-1 2-69,3 5 1,2-4 0,3 4 11,0-5 0,0 6 0,-1-1 0,1-2 25,0-3 0,0 5 0,0 1 1,-1-3 5,1-3 0,0 5 1,2 0-1,3-2 10,2-2 0,0-3 0,-7 2 1,-1 3-27,1 2 0,7 1 0,0-8 0,-2 0-4,-3 0 1,-2 0 0,0 0 0,-1 0-15,1 0 0,0-8 0,0 1-30,-1 2 1,1-5 0,0 3 0,0 2-13,0 3 0,-1 2 0,1 0-3,0 0 0,0 0 0,-1 0 39,1 0 1,7-7 0,0-1 7,-2 4 1,-3-1 0,-2 0 0,0-2 3,-1 2 1,1 2-1,0 3 1,0-2-1,0-5 0,-1 4 0,1-4 0,-3 2-14,-4-2 0,4 5 0,-4-6 0,4 6-14,3 2 1,-3-3-1,-2-1 1,-2-4 51,2 4 1,2 1-1,3 3-10,0 0 0,-1 0 0,1 0 0,0 0-18,0 0 0,0-7 0,-1 0 1,1 2 28,0 2 0,0 3 0,-1 0 0,1 0-1,0 0 1,-8-7-1,1 0 1,2 2-31,2 3 1,3 2 0,0 0-16,0 0 0,-1-8 1,1 1 8,0 2 1,-8 3 0,1 2 0,2 0-16,2 0 1,3 0 0,0 0-98,0 0 0,-1 0 1,1 0 49,0 0 1,0 0 0,-1 0-1,1 2-10,0 5 0,0-4 0,0 4 1,-3-2 86,-5 2 1,6-4-1,-6 4 1,6-5 17,1-2 0,1 0 1,0 3-1,0 2-4,0 2 1,-1 0-1,1-7 1,0 0-20,0 0 0,-1 7 1,1 1-1,0-4-64,0-1 0,2 4 1,3 0-1,2 1 14,-3 1 0,-2-6 0,-2 4 0,0-5 112,0-2 0,7 0 1,0 0-1,0 0-68,2 0 0,-6 0 0,4 0 0,-3 0-28,3 0 0,-2 0 0,7 0 0,0 0 34,-1 0 1,-4 0-1,5 0 1,-2 0-18,-6 0 1,6 0 0,-3 0 0,0 0 1,2 0 0,1 0 0,4 0 0,-7 0 12,-5 0 1,1 0-1,1 0 1,3 0 5,-2 0 1,4 0 0,-2 0 0,0 0 6,3 0 0,-8 0 0,5 3 0,-2 2 4,2 2 1,-3 0-1,8-4 1,-2 1 13,-6 4 1,6-1-1,-3-7 1,0 2 2,2 6 0,-7-6 0,8 5 0,-3-4-61,0-3 1,2 7-1,-4 0 1,4-2-42,3-2 0,-7-3 1,4 0-1,-2 0-2,1 0 1,6 0 0,-5 0 0,1 0 31,-1 0 1,5-8-1,-4 1 1,-1 2 5,1 3 1,4 2 0,-4 0-1,1 0 0,6 0 0,-5-3 1,2-2-1,5-2 51,8 2 1,-1 3-1,10 2 1,3-2-91,2-6 0,2 6 0,0-5 0,3 2 31,5-2 0,-6 4 1,6-7-1,-8 3 278,-7 0 0,5 0 0,-5 7 1,5 2 31,3 5 1,-8 3 0,0 7 0,5-3-30,7 3 0,-12 0 0,0 0 1,-10-2-203,-4 2 1,0-8 0,-3-1 0,-5-3-297,-7 2 0,-5-5 1,-2 5-757,0-4 0,-8-3 998,1 0 0,-10-10 0,4-2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5:25.200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66 219 9655,'-14'2'-616,"-1"5"0,3-2-176,-3 10 945,6-10 0,9 7 42,0-5 0,2-5 0,5 6-93,8-6 1,4-2-1,5 0 1,3 0 18,2 0 0,3 0 1,-3 0-1,7 0-32,5 0 0,-2 0 0,2 0 0,5 0-78,0 0 0,7 0 1,0 0-1,3 0-26,4 0 1,-4 0-1,0 0 1,-1 0-18,1 0 1,-8 0 0,3 0-1,-5 0 48,-2 0 1,-3 0-1,-2 0 1,-3 0 12,3 0 0,2 0 0,2 0 0,1 0 1,-1 0 1,-1 0-1,-4 0 1,1 0 38,7 0 1,-3-2 0,8-3 0,-5-5-29,-2-2 0,-1 7 0,1-5 0,-3 3-25,-5 0 0,5-3 0,-4 5 0,4-2-16,2 2 1,-9-4 0,-2 1 0,-3 4 5,0 1 0,7 3 0,-7 0 0,0 0-2,3 0 0,-8 0 0,7 0 0,-2 0 9,0 0 0,8 7 0,-8 1 0,0-4-12,2-1 0,-4-3 0,7 0 0,0 0-9,-1 0 1,1 0-1,5 0 1,-3 0-8,3 0 1,2 0-1,3 0 1,-3 0-24,-5 0 1,5 0 0,-4 0 0,4 0 33,2 0 0,-2 0 0,-2 0 1,-3 0-5,3 0 1,-7 0 0,-1 0-1,-2 0 19,0 0 0,3 0 0,-6 0 0,6 0 1,2 0 0,-5 0 0,4 0 1,1 0-35,0 0 1,0 0-1,5-3 1,-3-1-48,3-4 1,-5 1 0,0 7 0,-1 0 101,1 0 0,3 0 0,4 0 0,0 0 29,2 0 1,-11 0-1,11 0 1,-4 0-55,-5 0 0,7 0 0,-7 0 0,2 0 47,1 0 1,-8 0 0,4 0-1,-1 0 14,-5 0 0,4 0 0,-2 0 0,-2-2-57,-3-6 0,0 6 1,3-8-1,2 3-16,-3 0 1,1 0 0,0 7 0,2-3-104,-3-4 1,6 4-1,-3-4 1,-3 5 99,-2 2 0,-2-3 0,0-1 0,0-4 84,0 3 0,9 3 1,3 0-66,0-6 0,-3 6 0,-9-5 0,0 4-3,0 3 0,-1-7 0,1 0 0,2 2 5,5 2 0,-7 1 0,5-3 0,-5-2 55,2 2 0,2 3 0,-4 2 2,0 0 0,0 0 0,-1 0 0,1 0-11,0 0 1,7 0 0,0 0 0,0 0-40,3 0 0,-8 0 0,5 0 0,-3-3-12,3-4 1,-4 5-1,6-6 1,-2 6-40,0 2 1,0 0 0,-7 0 0,2 0 30,5 0 1,-5 0-1,8 0 1,-3 0 60,0 0 0,10 0 0,-3 0 1,3 0-113,-3 0 1,5 0 0,-5 0 0,6 0 8,1 0 1,-2 0 0,-2 0 0,-3 0 22,3 0 1,2 7 0,0 0 0,-2-2-36,-3-2 1,0 4 0,6 0 0,-4 0-53,-1 3 1,-3-7-1,2 4 1,-5-5 69,1-2 1,-8 0 0,5 0-1,-2 0 119,2 0 1,-5 0 0,5 0 0,-3 0-49,3 0 0,-4 0 0,4 0 0,-5 0 12,-2 0 1,-1 0 0,1 0-522,0 0 1,0 0-1329,0 0 1801,-10 0 0,7 10 0,-7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49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44 131 8138,'-10'-22'-96,"7"8"342,-4-1 0,-2 1 492,1-8-492,1 10 1,9 2-1,6 10 1,6 0 71,6 0 0,1 0 0,4 0 0,4 0-128,7 0 0,5 0 0,3 0 0,2 0-167,4 0 0,6 0 0,7 0 0,-3 0-163,-2 0 0,-9-7 0,2 0 0,-8 2-2015,-6 2-387,-6 3 2542,-19 0 0,-12 10 0,-12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7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0 8243,'0'22'257,"0"0"0,-7 2 0,0 5 1,2 5 524,2 0 1,3 9 0,3-2 0,2 10-38,2 5 0,3-5 0,-6 7 1,4 2-484,-3 3 0,-3 5 1,-2 2-1,-2 3-801,-6-3 1,-1-12-1,-8-7 1,2-8-461,-2-6 1,-2-13 0,-3-12 0,0-5 998,1-9 0,-1-8 0,0-12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25:3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1989 785 8181,'-36'-22'0,"0"3"0,-3 2-18,-2 2 1,-3 10 0,1-2 0,-1 5 107,1 2 0,-1 0 0,1 2 0,-1 5-223,1 8 0,-1 7 0,0 4 1,-2 3-16,-4-2 0,4 7 0,-8 2 0,4 3 178,-1-3 1,0 5-1,7-2 1,1 7 38,-1 5 1,8 2 0,2-5 0,3 6 16,4 1 1,3-2 0,2 8 0,3 2-3,4-3 0,6-6 0,9 1 0,0 1-25,0 0 0,0-1 0,0 6 0,0-3-5,0 2 0,0 6 0,0 4 0,0 5-36,0 2 0,0-4 0,2 4 0,3 3 10,2 5 1,10-13 0,-2 8 0,6-10 7,8-4 0,-2-1 1,9 0-1,3-2-41,2-5 0,5 5 1,3-7-1,4 2 31,2 0 1,3-2 0,8 2-1,2-5 49,4 0 0,1-7 0,9 5 0,3-5-22,-3-2 0,0-1 0,8-2 1,-44-21-1,2-1-12,2 0 0,2-2 0,1-3 1,0-1-1,1 2 0,1-1 1,0-2-1,1 0-17,2-1 0,0 0 0,3-1 1,-1-1-1,5 0 0,1-1 0,-1-1 1,1 1 31,-1 0 0,0 1 0,4-3 0,0 0 0,1 0 0,1 0 1,1 0-1,1 0-39,4 0 0,1 0 0,-6-3 0,1 1 0,2 3 1,0 1-1,-2-1 0,-1 0-113,-1-1 0,1 0 1,1 4-1,1 0 1,5-4-1,0 0 1,1 1-1,-1 0 77,0 1 1,0-1 0,-2-1 0,1 0 0,-2 2-1,0 1 1,2-2 0,1 0 2,5 2 1,-1-1 0,-8-1-1,0-2 1,6 2 0,0-1-1,-2 0 1,0 0 5,-1 0 1,1 0-1,5-3 1,1 1 0,-2 2-1,-1 0 1,0 0 0,0 0 20,-2 1 0,0-2 1,-1-2-1,-1-1 1,1 2-1,0-1 1,1-1-1,2-1 24,0-1 1,0 0-1,-4 0 1,-1 0-1,1 0 1,-1 0-1,-2 0 1,0 0 14,2 0 1,1 0-1,-1 0 1,1 0-1,3 0 1,0 0-1,-3 0 1,-1 0-34,-6 0 1,0 0 0,2 0-1,0 0 1,-1 0 0,1 0-1,2-1 1,2-1-12,3-1 1,0-1 0,-7-1 0,-1-2 0,2-2 0,0-1 0,-3 1 0,0 1-41,2 1 0,0-1 0,-1-2 0,1-2 1,0-2-1,1-1 0,0 1 0,0-1-4,-3 0 0,-2-1 0,-4 3 1,-2-1-1,-1-2 0,0-2 1,2 1-1,0 1 40,4-2 0,0 2 1,-10 1-1,0 1 1,0-3-1,0 0 1,-3 0-1,-1 0-15,-1 0 1,0 0 0,3-1 0,0 0 0,-1-3 0,1-2 0,-1 1 0,-1-2 54,-4-1 1,-1-1 0,2 3 0,0-2-1,-2-3 1,1-2 0,1 0 0,-1-1-32,2 0 1,-2 0-1,-4-1 1,0 1 0,1-1-1,0 1 1,-2 0 0,0-1-70,-1-2 1,-1 0 0,0-1 0,-1 0-1,-2 2 1,-1 1 0,34-34-18,-5 1 1,-13 0 0,-1-1 0,-3-2 96,-1-4 1,-1 4-1,-11-4 1,-4 1 47,-2-1 1,-1 2 0,-4-10 0,2 0-118,-3 3 0,-9-1 1,-4 8-1,-4-5 118,-4-3 1,-3 8 0,-2-2-1,-2 4-23,-5 3 1,-13-8 0,-11 0-1,-5 3 60,-10 3 0,0 1 0,-15 1 0,-7 0-79,31 31 1,-3 2 0,-2 3-1,-1 3 1,-1 0 0,-1 1-1,-2 0 1,-1 1-26,-2-1 1,-1 0 0,-3 1-1,-1-1 1,-2-2 0,0-1-1,-2 0 1,0 0-4,-1-1 0,-1 2 1,-5 2-1,-1 2 1,-5-3-1,-2 1 0,-2 1 1,-2 0-113,-5-2 0,-1 1 0,1 2 0,-1 0 1,-6-3-1,-2 1 0,2 2 0,-1 2 133,-3 3 1,-1 0 0,-1-3 0,-2 1 0,28 8 0,-1 1 0,0 0-1,-1 0 1,0-1 0,0 1 2,1 1 1,1 0 0,-2 1 0,-1 1-1,-2 0 1,1 0 0,-3 1 0,-1-1-1,0 1 1,-2 0 0,0 0 0,-2 0-149,-2-1 0,-1 1 1,0 0-1,3-1 1,0 1-1,0 0 0,-5 0 1,0-1-1,-1 1 1,1 0-1,0 1 1,0 0 128,-1 1 0,-1 0 0,0 0 1,-1-1-1,0 0 0,-1 1 1,-4 2-1,0 1 0,-1 0 1,-1 0-1,-1 1 0,1-1 18,0 1 1,0 0 0,0 1 0,0 0 0,-1 0-1,0 0 1,0 0 0,0 1 0,-1 0 0,22 1-1,0-1 1,-1 1 0,0 1-98,-2-1 1,0 2 0,-1-1-1,1 2 1,1 1 0,2 0 0,-1 2-1,0-1 1,-3 0 0,1 0 0,-1 0-1,1 1 1,0-1 0,1 0 0,0 0-1,0 1 150,-1-1 0,0 1 0,1 0 0,-2 0 0,0 0 0,-1 0 0,1 1 0,-1 0 0,-1 2 0,1 0 0,0 1 0,0 0 1,0 0-1,0 0 0,0 0 0,1 0-28,1 1 0,1-1 1,0 1-1,0 0 1,1 2-1,1 0 0,0 1 1,-1-1-1,2-1 1,0 0-1,0 1 0,-1 0 1,1 0-1,0 2 1,0-1-1,0 1-241,-1 1 0,0 1 0,1-1 0,1 0 1,-19 2-1,1 0 0,1 0 0,2 2 1,1 1-1,0 0 0,1-1 0,1 1 1,1 0-353,-1 0 0,1 0 1,0 1-1,-1 3 0,0 0 1,-1 1 543,1-1 0,0-1 0,0 1 0,-2 1 0,-1 0 0,0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57:28.8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9145 3635 7939,'-3'-66'0,"-2"1"584,-2 0 1,0 2-1,7 5 1,2 7-313,5 5 1,-4 2 0,4 1 0,-4-1-734,-3 1 1,-5 7 0,-10 2-1,-14 0-206,-10 0 0,-14 5 0,-7-5 0,-13 3 554,-14 4 1,-5 0-1,38 14 1,-1 0-1,-4-3 1,0 0 275,-4-1 0,0 0 0,-7 4 0,-1 0 0,-1-2 0,-1 1 0,-2 0 0,-2 1 213,-3-2 0,0 1 0,-2 2 0,0 0 0,-6-2 0,-1 1 0,-1 3 0,-1 1-35,-3 1 0,-1 1 1,-3 4-1,0 2 0,29-2 1,0 0-1,-1 1 0,-3 1 1,-1 1-1,1 1-373,-4 1 0,1 0 0,-1 2 0,-4-1 1,0 2-1,1 1 0,2 2 0,1 1 0,-1 1 1,-1 0-1,-1 0 0,0 1 86,-2 0 0,0 1 0,-1-1 0,-3 1 1,0-1-1,-1 2 0,-1 2 0,-1 0 1,0 1-1,1 1 0,0-1 0,0 2-25,0 1 1,0 0 0,1 1-1,1 1 1,1 1 0,-1 0 0,-5 2-1,0 0 1,0 1 0,0 1 0,1-1-1,0 1-108,0 0 0,0 0 1,1 0-1,2 1 0,0 1 1,2-1-1,6-2 0,1 0 1,0 0-1,-1 1 0,0-1 1,0 2 157,1-1 1,0 2 0,0 0 0,1 2 0,0 0 0,1 2 0,0 0 0,1 0 0,1 1 0,3-1 0,2 1 0,1 1 49,2 0 0,2 0 1,0 2-1,2-1 1,1 2-1,0 0 1,3 1-1,1 0 1,0 2-1,2 0 1,0 0-1,1 1-114,-24 19 1,3 1 0,8-2 0,4 0 0,7-3 0,3 0 0,4 1-1,4 2-100,2 2 1,3 1 0,3 2 0,4 0 0,6 0 0,3 1-1,6-2 1,2 0-90,5-2 0,3 1 0,3-4 1,3 0-1,4 4 0,3-1 0,3 2 1,3 0-57,5 2 1,2-1-1,4-2 1,5-1 0,8 0-1,5-1 1,2 0 0,3-2 59,3 0 0,3-2 1,7 0-1,3-3 0,3 0 1,2-2-1,5-1 0,1-1 148,2 0 0,2-1 1,7 0-1,3-2 1,-26-16-1,1-1 1,0 0-1,3-1 1,0 1-1,1-2 34,3 1 1,1-2 0,0 0 0,3 0 0,1-1 0,0-1 0,-2-2 0,-1-1 0,2-1 0,2 0 0,1 0 0,1-2 27,3 0 0,0-1 1,2-1-1,5-1 1,2 0-1,0-2 1,2 0-1,0-1 1,1 0-1,-3-2 1,1 0-1,0-1 42,0 0 0,1-1 0,-1-1 0,1-1 0,0-2 0,1 1 0,5-1 0,0 0 0,0 0 0,1-1 0,0 1 0,0-2-1,-1 0 1,1 0 0,0-1-1,2 0 1,-1 0 0,0 0-1,-5-2 1,0 0 0,-1 0 0,3-1-1,1 0 1,-1-1-93,1-1 0,1-1 1,0-1-1,-21 1 1,0-2-1,-1 0 0,1 0 1,22-3-1,-1-1 1,1 0-1,-3 0 0,0-1 1,0-1-6,-1-2 0,1 0 0,-1-1 0,2 1 0,0 0 0,0-1 0,2-3 0,-1-1 0,1-1 0,-2-1 0,0 1 0,0-2-30,-3 1 1,0-1 0,-1-2 0,1-1 0,-1-2 0,-1 0 0,-6 1 0,0 0 0,-1-1 0,2-2 0,-1 0 0,0 0-9,0-1 1,0 0 0,-1-1 0,1-2 0,-1-1-1,-1 0 1,-4 1 0,0 0 0,-2 0 0,-3-1-1,-1 0 1,0-1 65,-2 0 0,-1-1 1,0 1-1,-3-1 0,0 0 1,-1-1-1,-2 0 0,-1 0 1,-1-2-1,-1 0 0,-2 0 1,0-1 35,-1 1 1,-2 0 0,0-1 0,21-22 0,-2-2 0,-6 4 0,-3-1-1,-2-2 1,-2-1 13,-2 1 0,-4-2 0,-4 1 0,-4-1 1,-4 1-1,-4-1 0,-4 1 0,-4 0 4,-3 0 0,-5-1 0,-5 1 1,-4-1-1,-2 1 0,-4 0 0,-3-1 1,-2 1-176,-1 0 0,-4-1 0,-6 1 0,-5 0 0,-3-1 0,-4 1 0,-6 0 0,-3 2-8,-6 0 1,-5 2 0,-6-1 0,-4 1 0,-4 4-1,-3 3 1,-6 0 0,-2 1 69,-6-1 0,-3 2 0,-7-1 1,-4 2-1,21 15 0,-2 2 0,-1 0 1,-2 0-1,0 1 0,-2 1 78,-1-2 1,-2 2 0,0 1 0,-5 1 0,0 2 0,-1 1 0,0 2 0,-1 1 0,-1 0-1,-3 1 1,-2 1 0,0 0 57,-4-1 1,-1 2-1,-2-1 1,20 6-1,-1 0 1,-1 1 0,0 0-1,-4 0 1,0 1-1,-1 0 1,1 1 0,0 1-1,1 0 1,-1 1-1,0 0-34,0 0 1,-1 1-1,0 1 1,0 0-1,-2 2 1,-1 0-1,0 1 1,-1 0-1,-1-1 1,-1 0-1,0 0 1,0 1-1,-1 1 1,0 0-1,0 1 1,-1 1-130,1 0 1,0 1 0,0 1 0,0 0 0,-1 0 0,-1 0 0,1 1 0,0-1-1,2 1 1,1 0 0,0 0 0,0 0 0,-2 1 0,1-1 0,-1 1 0,1 0-181,-1 0 0,0 0 1,-1 1-1,1 1 1,-1 1-1,1 0 1,-1 2-1,0-1 1,2 2-1,0 0 1,0 1-1,1-1 254,1 0 0,1 0 0,1-1 0,-1 1 0,1 0 0,1 1 0,-1-1 0</inkml:trace>
  <inkml:trace contextRef="#ctx0" brushRef="#br0" timeOffset="1393">10800 1784 8223,'-13'14'478,"6"1"1,5 2 10,2 2 0,0 3 0,0 0 1,0 2-204,0 5 0,0 2 1,0 8-1,0-5-150,0-3 0,0 1 0,0-6 41,0 4 1,0-1-239,0-8 1,0-11-1,0-10 1,0-12-149,0-7 1,0-13 0,0-7 0,0-7-3,0-4 0,0-11 0,0 5 0,2 1 155,5 4 0,-2 5 1,7 5-1,0 5 369,1 7 1,-6 7-1,7 7 1,3 8 21,3 5 1,1 14 0,-1 9 0,-3 13-237,-3 7 1,-2 10 0,5 3-1,-5-1-812,-2 0 1,7-2 0,-5-8-1,3-2-1183,-1-4 1896,1 4 0,6-7 0,1 9 0</inkml:trace>
  <inkml:trace contextRef="#ctx0" brushRef="#br0" timeOffset="1463">11191 1784 8167,'-21'9'187,"6"1"1,3 7 0,0 0 317,0 7 0,7 0 0,-2 13 0,4 1 23,3 4 0,0 1 1,0-2-1,3-4-176,4-8 0,5-8 1,12-4-1,3-5-98,2-2 1,7-12 0,-4-15 0,-1-7-236,1-6 1,-3-8-1,-10 1 1,-4-1-244,-8 1 0,3-4 1,-3 5-1,-5-3-303,-7 3 1,1-3 0,-9 8 0,1-3-201,0-5 1,0 5 0,-5 1-1,5 1-21,2 5 1,1 3 0,4 2 747,-2 1 0,-1-1 0,8 0 0</inkml:trace>
  <inkml:trace contextRef="#ctx0" brushRef="#br0" timeOffset="1630">11409 1762 8167,'8'41'-555,"-1"0"0,0-2 937,3 0 0,-8 7 0,5-12 0,-4 2 379,-3 0 1,0-2 0,0 2 1454,0-7-1718,0-4 0,0-16 0,0-9 0,0-12-406,0-7 1,0-13 0,0-4 0,-3-5-98,-4-3 1,5-6 0,-6-4 0,6-1-510,2-6 0,0-2 1,0 0-1,2 3-395,6 2 1,-3 2 0,9-2 0,1 7 209,-3 5 1,12 12-1,-5 5 1,3 8 698,5 6 0,-1 5 0,-4 10 0</inkml:trace>
  <inkml:trace contextRef="#ctx0" brushRef="#br0" timeOffset="2247">11758 2089 8167,'-10'21'-159,"5"-8"1,-7-4 549,2 1 1,1-8 523,1 6 0,6-8-735,-5-8 0,4-4 0,3-12 0,0-3-158,0-2 1,0-7-1,0 5 1,0-3-58,0-5 0,0-2 1,0-5-1,3-5-43,4-7 1,-2 5 0,7 4 0,0 8-111,0 5 0,-5 9 0,8 1 241,2 9 1,-5 7-1,0 15 1,0 7 203,0 10 0,-4 14 0,4 3 0,-3 7-164,-4 5 1,5 7 0,-3-7 0,0-3-80,3-2 0,-8-10 0,8-2 0,-3 0-400,1 0 1,-1-8 310,-7 3 1,-3-9 283,-4-13 1,2-12 0,-7-24 0,3-7-100,4-5 1,-5-10 0,3-2-1,2 0-148,3-1 0,9-6 0,3 4 1,2 0-119,5 6 0,2 11 0,3 8 0,-1 4 234,1 8 0,0 11 0,0 6 1,0 12 153,-1 11 1,-1 16 0,-3-1 0,-5 7 34,-3 8 0,1-5 0,-5 5 1,2-3-150,-2 3 1,-3-7-1,-2 2 1,0-10-408,0-4 1,0-3 123,0-8 1,-2-9-1,-5-7 259,-8-10 0,3-7 1,0-9-1,2-4 34,6-4 1,-6-5 0,3-9 0,2-1-107,2 1 0,3-3 0,0 0 1,0-3-160,0 1 0,0 14 1,3-7-1,4 7-43,8 8 0,1 9 0,1 5 0,-2 2 45,2 5 0,2 5 0,3 7 1,0 10-317,0 10 0,-3-1 1,-2 11-1,-5 1-780,-2 4 0,4-6 1231,-7 0 0,10 0 0,-5 8 0</inkml:trace>
  <inkml:trace contextRef="#ctx0" brushRef="#br0" timeOffset="3052">12498 1588 8167,'-7'-24'159,"0"-5"0,-8 4 0,5-1 1,1 6 712,-1 6 0,-7 9 0,3-2 0,-6 7 150,-2 7 0,8 5 0,-1 12 0,-2 3-483,-2 2 1,5 10 0,1-3 0,4 5-785,4 3 1,3-8 0,2-2 0,2-3-127,5-4 1,-2-3 0,10-5 0,2-2-628,2-2 1,3-10 0,-1 0 0,1-10 653,0-10 0,0-4 0,0-5 1,-3-5 301,-5-8 0,6 4 1,-8-4-1,2 1 363,1 2 0,-10-5 0,2 10 0,-2 3 533,2 1 0,-4 11-526,4-1 0,-5 13 1,-2 4-1,0 15-329,0 10 0,0 12 0,0-5 0,0 2-749,0 0 1,3-7 0,1 5 0,4 0-2726,-3 0 3475,7-8 0,0 6 0,10-10 0</inkml:trace>
  <inkml:trace contextRef="#ctx0" brushRef="#br0" timeOffset="3130">12738 1740 8156,'-12'22'517,"-8"0"1,8 0 653,0-1 1,2-6-667,10-1 0,10-11 0,4-1 0,6-11-311,2-11 1,-1 1 0,4-15 0,1 0-115,3 0 0,3-9 0,-6-8 0,3 0-86,-2-2 1,-3 4-1,-2-9 1,0-2-145,-1-3 1,-1-5 0,-6-4 0,-6-8-24,-6-5 1,-12-2 0,-4 0 0,-8 2 214,-7 5 1,2 8 0,-6 14-1,1 9-17,5 11 1,3 16 0,5 19-1,2 15-77,2 17 0,8 20 1,-5 11-1,0 11-6,0 8 1,7 16 0,-2 4-1,5-47 1,1 0-362,1 3 1,0-1 0,3 40-1,4 5 1,8-11-64,4-9 0,3-8 0,2-4 1,3-13 235,2-18 0,0-12 0,-8-9 0,1-8 475,0-5 0,-8-4 1,-1-5-1,-1-6 216,0 1 1,-5-7 0,5 4 351,-2-4 0,7 0-508,-3 4 0,-2 6 0,0 11 0,1 5-258,-1 8 0,-5 4 0,5 3 0,0 0-613,0-1 0,-5 9 0,6-1 582,-4-3 0,8-2 0,-5-2 0</inkml:trace>
  <inkml:trace contextRef="#ctx0" brushRef="#br0" timeOffset="3247">13217 1239 8039,'0'-14'10,"0"-1"0,0 11 0,0-6 0</inkml:trace>
  <inkml:trace contextRef="#ctx0" brushRef="#br0" timeOffset="4699">13326 1174 8156,'7'-14'370,"0"-1"0,0 8 0,-4-5 560,4 2 0,-2-5 0,9 6-64,3-3 0,3 7 0,1-2-86,1 4 0,0 13 1,-3 4-482,-4 6 0,2 4 0,-10 3 0,-2 4-154,-3 3 0,-4 2 1,-3 10-1,-7 3-109,-7 1 0,2 8 0,-12-4 0,2 1-237,-2 6 1,5-6 0,-5-1 0,7-6-849,7-7 1,-1-12 522,8 0 1,11-17 0,11-12-1,8-12-159,7-7 0,-2-3 0,9 0 0,0 1-482,-2-1 1,5 0-1,-8 0 1167,3 0 0,-7-9 0,4-3 0</inkml:trace>
  <inkml:trace contextRef="#ctx0" brushRef="#br0" timeOffset="4894">13347 1566 8763,'-21'-2'0,"-1"-3"857,0-2 0,10-10-674,5 2 0,7-2 0,7 3 0,7 4-264,6 0 1,9 5 0,2-7-1,3 0-425,5 0 1,0 7-1,-1-2 1,-1 2-669,1-2 0,1 5 1174,-3-6 0,5-4 0,-7 0 0</inkml:trace>
  <inkml:trace contextRef="#ctx0" brushRef="#br0" timeOffset="4895">13718 1588 7407,'0'22'-1225,"9"-10"1354,6-5 0,-3-5 1,2-2-204,3 0 0,3-7 1,1-3-1,1-2 41,0-5 1,0-2 0,-3-3 0,-2 0 459,-2 1 0,-1-3 1,5-3 303,-4-2 1,2 0 0,-10 7 434,-2 0 0,-5 3-113,-7 4 1,-8 6-1,-11 9 1,-6 0 178,-2 0 1,-2 9 0,-8 6 0,1 7-182,-1 7 1,3-3-1,5 8 1,4 0-960,1 0 1,14 2 0,-2 5 0,7-2-308,7-3 0,5-2 0,9 3 1,13-6-1027,12 0 0,10-16 0,6 0 0,9-11-705,3-4 0,4-2 0,-1-5 0,0-10 1946,1-10 0,-1-7 0,0-9 0</inkml:trace>
  <inkml:trace contextRef="#ctx0" brushRef="#br0" timeOffset="5871">14371 1261 8204,'-20'3'443,"4"1"1,1 4 601,-2-3 1,0-1-1,0 1 1,3 5-359,-3 2 0,-3 2 1,1 8-1,2 2-514,3 6 0,9-6 0,-2 5 0,4-5-273,3-2 1,0-1-1,3 1-156,4 0 0,5-10 0,12-7 1,3-10-338,2-9 0,0-8 0,-5-7 0,3-7 48,2-6 1,0-1-1,-8-1 1,1-2 345,0-5 1,0 3 0,0-10-1,-1-5 175,1-7 0,-7-3 0,-3-11 0,-3-8-99,-4-5 0,-3 47 0,-1-2 0,-2-2 0,-1-1 0,-1 2 0,-1 0-89,-3 2 0,-1 0 0,-9-41 0,1 20 191,1 14 0,3 34 1,-3 26-1,6 29 502,-1 23 0,8 21 1,-8 9-1,3 13-129,3-44 1,0 1-1,0-2 1,1 2-1,3 8 1,0 2-1,0 1 1,0 1-330,0 1 1,0 1 0,1 5 0,1-1 0,0-2 0,3-2 0,1-1 0,2-1-1956,2-3 1,0 0 1931,0 1 0,2 0 0,-1-2 0,2 0 0,0 2 0,3 0 0,1-3 0,2-1 0,2-1 0</inkml:trace>
  <inkml:trace contextRef="#ctx0" brushRef="#br0" timeOffset="6476">11279 3569 8217,'-8'34'39,"1"-5"1,0-4 288,-3-4 0,8 1-274,-6 0 0,8-10 0,5-10 0,3-11-231,-4-13 0,9-7 0,-1 0 0,2-7-23,1-6 0,-8-4 0,5-2 0,-2-5 69,-5-3 1,4 5 0,-2-7 0,-2-2 130,-2-3 0,4 5 1,0 2-1,-2 5 513,-3 10 0,8 10-133,5 16 0,-6 10 0,-1 20 0,-6 16-40,-2 15 0,7 3 1,1 6-1,-4-1-143,-1-6 1,-1 0-1,3 1 1,2-1-173,-2-7 0,0 1 1,0-13-1,2-3-286,-2-2 0,0-12 1,0-2 240,2 0 0,0-20 0,-7-2 165,0-12 1,0-12-1,0 4 1,0-4 54,0-10 1,7 2 0,3-7 0,2 5-216,5 3 0,-5-1 0,3 1 0,-1 2-85,-2 4 0,8 8 0,-6 15 122,6 7 0,-1 14 0,-2 10 0,-3 9 187,3 11 1,-5 4 0,3 2 0,-1-1-4,-1-6 1,-1 5 0,-8-7 0,4 2-120,-3 0 0,-3-7 0,-2 5 0,0-2-108,0-6 1,0-9-1,-2-5 172,-6-2 1,3-5 0,-7-12 0,3-8-34,4-4 1,-5-10 0,3-3 0,2-2-81,3-4 0,2-3 0,0-3 1,2 0-123,5 1 0,-2 2 0,10 5 0,2 6-356,2 6 0,3 2 1,0 3-1,-1 5-298,1 6 0,0 6 1,0 2 318,-1 0 0,1 10 0,-2 4 0,-3 5 134,-3 3 0,-9 0 788,2 0 1,-4 0 274,-3-1 0,0-6 0,0-1-234,0 3 0,0-5 1,0 3-1,0 2-374,0 2 1,0-4-1,0-1-143,0 3 1,2 3 0,5-1-277,8-5 1,-3-4 0,2-10 34,3 0 1,3-2-1,-1-6 174,-4-6 1,1-5 0,-8-3 0,-3-2-7,-3-5 1,5 4 0,1-4 0,-4 5 125,-1 2 1,-3 1-1,0-1 1,0 0 913,0 0 1,0 8-102,0-1 0,0 13-677,0 2 1,0 2 0,0 13 0,0 2-461,0 2 1,9 3-1,6 0-571,4-1 0,3-9 0,0-4-1716,0-6 0,-1-2 2531,1 0 0,0 0 0,0 0 0</inkml:trace>
  <inkml:trace contextRef="#ctx0" brushRef="#br0" timeOffset="6546">12585 2219 8129,'0'-12'1234,"0"5"0,0 14 1,0 10-633,0 10 0,7 9 1,1 15-1,-3 7-334,-3 5 1,5 5 0,0 4-1,-2 8-523,-2 5 0,-3 12 0,0 2 0,0-2-1461,0-10 1,0-12 0,0-20 1715,0-11 0,0-20 0,0-14 0</inkml:trace>
  <inkml:trace contextRef="#ctx0" brushRef="#br0" timeOffset="6547">12346 2677 9407,'21'-20'638,"1"6"1,7-6-1,3 6 1,4-5-273,10-3 0,0 5 1,12-3-1,5-4-1143,7 0 1,5-7 0,7 2 776,-2 2 0,-19 3 0,2 2 0</inkml:trace>
  <inkml:trace contextRef="#ctx0" brushRef="#br0" timeOffset="7789">12977 2981 6800,'0'-21'411,"0"-1"1,0 7 1975,0 1-1333,0-1 1,-2 3-652,-6 5 0,6 7 0,-5 7-64,4 8 0,3 7 0,0 4 0,0 6-284,0 2 0,3-5 0,2 7 0,4 0-208,3-2 1,1-3-1,3-9 1,-1-2-73,2-6 0,-5 3 1,3-10 41,1-2 1,1-5 0,0-10 0,-5-9 177,-2-7 0,5-13 1,-6 3-1,1-6 49,0-1 0,-3-1 0,-7 1 1,0-1-62,0 1 0,0-1 1,0 3-1,0 5 467,0 7-172,0 4 0,-2 23 0,-3 9 0,-3 13 98,4 9 1,1 5 0,3 9 0,0 1-341,0-1 1,0 1 0,3-1 0,1-2-171,4-4 0,9-3 1,-3-8-1,5 1-1393,3-8 0,7-4 1,0-10-1,0 2-161,3-2 1,-8-13 1687,5-6 0,5-15 0,0-5 0</inkml:trace>
  <inkml:trace contextRef="#ctx0" brushRef="#br0" timeOffset="8016">13522 3025 8027,'0'-34'16,"0"3"0,0 9 1,0 0 459,0 0 1,0 8 0,-3-1 0,-4 1 372,-8 2 0,-4 2 0,-3 10-149,0 0 1,1 2-1,-1 6 1,0 6-230,0 6 0,8 4 0,2 2 0,2 3-606,5-2 1,3 5-1,2-3 1,0-3-116,0-2 1,9-9 0,6-3-1,4-2 22,3-5 1,7 4-1,3-2 1,-1-2 91,1-2 0,6-11 0,-4-1 1,2-3-518,1-5 0,-8 5 0,5-3 1,-3-2-2864,-4-2 3516,-3 7 0,7-8 0,3 8 0</inkml:trace>
  <inkml:trace contextRef="#ctx0" brushRef="#br0" timeOffset="8096">13696 2285 8115,'0'-22'1185,"0"0"-630,0 0 1,2 20-1,3 12 1,5 14 45,2 12 1,2 15 0,8 7-1,-3 7 11,-4 8 1,12 4 0,-6 13 0,4 2-858,-1 2 1,-13-43 0,0 0 0,10 43 0,1-2-2503,0-2 2359,0-13 0,-10-2 0,-3-10 0</inkml:trace>
  <inkml:trace contextRef="#ctx0" brushRef="#br0" timeOffset="8363">12629 4506 8457,'0'22'2810,"2"-1"-2392,5 1 0,-2 0 0,10-3 1,2-2-646,2-2 1,3-3-1,0 5 1,-1-5-459,1-2 0,-7-3 0,-1-7 1,3 0 684,3 0 0,1-20 0,1-4 0</inkml:trace>
  <inkml:trace contextRef="#ctx0" brushRef="#br0" timeOffset="8531">12651 4049 8337,'-30'-8'0,"4"-1"1215,7-3-1342,-3 7 0,22-5 1,0 10-1,12 0 127,7 0 0,13 10 0,2 2 0</inkml:trace>
  <inkml:trace contextRef="#ctx0" brushRef="#br0" timeOffset="9113">13086 4571 8365,'-14'22'1157,"-1"0"1,0 0-345,-6-1 1,6-9-742,1-4 0,9-16 0,-2-6 0,4-5-126,3-3 1,0-7 0,0-3 0,0-2-201,0-4 1,7-1 0,3 0-1,2 5-80,5 3 1,-5 2 0,3 7 595,2 0 0,2 10 0,3 7-186,0 10 0,7 2 0,0 13 0,-3 4-304,-2 0 1,-2 8 0,0-1 0,-3 1-486,-4-1 0,4 5 1,-7-7-1,0-2 257,-4-3 0,-6-2 0,-2 0 723,0 0 1,0-8 138,0 1 1,0-13 0,0-2-161,0-12 1,0-7-1,0-6 1,0-4-83,0-7 1,0-5 0,0-5-1,3-5-256,4-7 0,-2-7 0,7-8 0,-3-7-112,-4-4 0,5-4 0,-3 1 0,-2 3-205,-3 4 0,-2 14 617,0 16 1,-2 28 0,-3 24 0,-2 30 326,2 21 0,3 12 0,2 8 0,0 9 24,0 10 0,0 0 0,2 7 0,5 0-505,0-49 1,1 0 0,1 1 0,1 2 0,1 5 0,0 2 0,1 5 0,0 1-404,3 5 1,-1 1 0,-1-3 0,1 0 0,3-4 0,2-2 0,-1-7 0,0-3-377,16 36 0,5-21 1,-8-22 855,3-15 1,-14-16 0,-1-27-1,-7-12 905,-7-8 0,-5-7 0,-5-9 0,-4-5 1,-4-3 1,-4 5 0,-12-4 0,-4 2-754,-1 4 0,-15 3 1,6 3-1,-6-1-121,-4 0 0,7 11 0,-7 4 0,5 4-41,4 4 0,-2 9 0,17 4 0,2 6-963,3 2 1,12 10 0,5 4 0,7 5-1195,7 3 1,8 0 2034,14 0 0,4-1 0,11 1 0</inkml:trace>
  <inkml:trace contextRef="#ctx0" brushRef="#br0" timeOffset="10008">13739 4114 7116,'-9'-29'-63,"-6"0"1,3 2-1,-2 13 710,-3 6 1,0 8 0,0 10 0,5 12-452,2 12 1,3 7-1,7 2 1,0 1-207,0 0 1,0-1 0,0 1 0,0-3-97,0-5 1,9 3-1,3-10 1,3-3 104,-1-1 0,1-4 0,7-1 221,0-6 1,-1-4 223,1-10 0,-7-10 0,-3-4 1,-3-6 26,-4-1 1,-2-4 0,-3-1 0,0-3-588,0 2 1,0-4 0,0-1-1,2 1-926,5-1 1,-2 3 1041,10 8 0,-1-1 0,8 0 0</inkml:trace>
  <inkml:trace contextRef="#ctx0" brushRef="#br0" timeOffset="10096">13935 4419 8199,'-9'22'-15,"4"-3"1,-7-2-1,2-3 1473,5 3 0,0-5 2160,-2 3-3264,5-10 0,-8-5 0,10-15 0,0-7-309,0-7 1,0 3-1,2-11 1,3-1-148,3-3 1,-1-3-1,-5-2 1,3-5-746,2-7 0,1-2 1,-6-1-1,3 3-3153,2-2 4000,0 6 0,3-8 0,2 6 0</inkml:trace>
  <inkml:trace contextRef="#ctx0" brushRef="#br0" timeOffset="11871">14066 4462 8251,'0'22'747,"0"0"-335,0 0 1,-7-13 0,-1-9-257,4-12 1,1-7 0,3-5 0,0-3-212,0-2 0,7-10 0,1 3 0,-3-5-285,-3-3 0,-2-7 0,0-2 0,2 0 69,6 0 1,-6 2-1,8 10 1,-3 5 60,0 7 1,10 7 307,-2 7 0,-6 18 1,-1 18-1,-3 13 111,2 7 0,-5 3 1,5 0-1,-4-1-20,-3 1 1,7-3 0,0-5-1,-2-7-49,-2-5 1,-1-2 0,3 0 191,2 0 0,0-13-203,-7-9 0,0-9 0,0-13 0,0 0 39,0 0 0,0-2 1,0-3-1,0-4-99,0-3 1,0 8 0,0-3-1,0 4-84,0 4 0,3-6 1,4 3 42,8 4 1,4 13 0,3 0 231,0 4 0,-8 13 0,1 7 0,1 7 135,4 5 0,-1 8 0,-2-6 1,-5 3-227,-2 5 1,4-6-1,-6 1 1,-3 0-100,-3 0 1,-2-7-1,0 2 32,0-5 1,-2-5 0,-6-4 43,-6-8 1,2-14 0,0-8-1,-1-6-31,1-8 0,8 2 1,-4-9-1,6-3-323,2-2 0,0 0 0,0 2 1,0 5-211,0 3 0,0-6 0,2 8 0,6 3-209,6 1 0,5 6 0,3 2 0,0 5-67,0 2 1,2 3-1,3 5 1,4-3 346,3-2 1,-8-1 0,6 8 0,-3 0 303,0 0 1,0-7-1,-7-3 503,0-2 557,-10 7 1,-12-4-1,-15 9 1,-4 2 223,-3 5 0,-2 6 1,-3 8-1,-2 1-488,3 0 0,4 7 0,5 0 1,5-2-857,2-3 0,3-2 1,7-1-1,0 1-516,0 0 0,2-3 0,6-4 0,8-8-410,11-5 0,5-2 0,6-4 0,-4-9-2979,-2-8 4008,6-16 0,-4-6 0,10-13 0</inkml:trace>
  <inkml:trace contextRef="#ctx0" brushRef="#br0" timeOffset="12910">14937 2916 7030,'-7'27'1577,"0"9"1,2 15-1006,2 9 1,3 15-1,3 8 1,4 9-461,0-42 1,0 1 0,3 7 0,0 0-1,1 3 1,0-1 0,-1 1 0,-1-1-596,-2-2 0,0 0 0,3 3 0,0-1 0,-4 1 0,0-1 1</inkml:trace>
  <inkml:trace contextRef="#ctx0" brushRef="#br0" timeOffset="12911">14610 3439 7850,'3'-22'253,"4"0"1,8 10 0,14 2-1,7 3 63,5 0 0,3 0 0,-1 7 0,1 0 297,-1 0 1,1 9 0,-1 6-1,-1 7 432,-6 7 0,-5-3 1,-9 11-1,0 1-717,0 3 1,-10 3-1,-3 0 1,-1-1-952,-1 1 0,0-1 1,-7-2-1,0-2-1327,0-3 1950,0-9 0,0 4 0,0-9 0</inkml:trace>
  <inkml:trace contextRef="#ctx0" brushRef="#br0" timeOffset="12912">15111 3417 8095,'8'-22'-627,"-1"0"0,-2 1 1509,-3-1 0,-2 7-882,0 1 0,0-1 0,0-6 0</inkml:trace>
  <inkml:trace contextRef="#ctx0" brushRef="#br0" timeOffset="12913">15307 3352 8413,'-9'-20'1734,"-6"6"1,-4 4 0,-1 13 0,3 4-1155,3 7 1,-1 6 0,-4 1-1,2 1-736,3 0 0,6 7 0,-4 0-945,3-2 1,4-6-1,10-4 3,2-2 1,10-10-1,-3 2 822,6-5 0,1-2 0,-1-2 0,-3-3 1326,-3-2 1,1 0 146,6 7 0,1 0-313,0 0 0,-7 7 0,-3 3 1,-3 2-505,-4 5 1,-2-5 0,-3 2 0,0 3-250,0 3 0,0 1 0,-3 1-427,-4 0 1,2-10 2,-9-5 1,9-7-1,-3-7-65,6-8 1,2-4-1,0-5 1,0-3 102,0-2 1,2-7 0,3 7 0,5 5 512,2 7 1,-5 0 0,8 10 0,2 2 132,2 2 0,3 3 0,0 3 0,-1 6-260,1 13 0,0 2 1,0 13-1,0-1-1664,-1-2 1,-1 5 1532,-6-10 0,6 9 0,-8-4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0:24.9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1024 0 8053,'-32'0'-616,"-6"0"0,-8 0 996,-5 0 0,0 10 0,7 4 0,1 6 226,-1 1 1,3 4-1,5 1 1,9 3-261,10-2 0,8-3 0,9 0 0,0 5-246,0 8 1,17 4 0,7 2 0,5 1-72,2-1 0,8 8 0,-3 2 0,3 1 85,-3-1 0,3-2 0,-10-5 0,0 2 135,3 3 0,-18 0 0,1-8 0,-13 3 125,-9 5 0,-8-12 0,-14 4 1,-9-4-50,-11-5 0,-9-3 0,-12-9 1,-8 0-114,-6 0 0,9-10 0,-10-5 0,8-4-394,6-3 1,6 0 0,9-3-1,13-4-238,11-8 1,18-4 0,7-3-1,4 0-18,3 1 0,12-1 0,10 0 0,12 3 114,7 4 0,3 6 0,2 9 0,2 0 214,3 0 1,9 0-1,-2 0 1,5 0 69,3 0 1,-1 2 0,0 3 0,1 2 71,-1-2 1,0-3 0,1-2 0,-3-2-27,-5-5 0,2-5 0,-9-13 1,-3-4 28,-2-7 0,-12 2 1,-7-2-1,-8-3-1,-4-2 1,-10-3 0,2 1-1,-7 2-36,-7 4 0,-8 6 0,-12 12 0,-4 4 49,-3 8 0,0 4 1,-5 3-1,6 0 251,1 0 1,1 10-1,6 5 1,1 4 139,5 3 1,9 2-1,-2 5 1,2 7 231,6 5 1,1-4-1,6-1 1,4 3-141,7 2 0,6 2 0,4 1 0,5-3-888,7-5 1,8-4 0,7-13 0,7-4-233,5-8 0,2-5 0,0-4 0,1-5-1341,-1-8 0,-7-4 1,-5-5 1930,-7-5 0,3 4 0,-15-6 0</inkml:trace>
  <inkml:trace contextRef="#ctx0" brushRef="#br0" timeOffset="333">1721 980 7331,'-22'0'-570,"7"0"3177,1 0-1886,9 0 0,-5 3-618,10 4 1,10-5 0,7 5 0,7-7-106,5-7 1,10 2 0,-3-9 0,5-3-29,3-2 1,-10-3 0,-3 0-1,-2 0-88,0 0 1,-7 1 0,-10-1 0,-2 0 4,-5 0 1,-5 8-1,-10 2 1,-12 0-58,-12 0 1,-9 7-1,-8-3 1,-5 6 144,1 2 1,-6 0 0,10 2-1,3 6 231,2 6 1,5 8 0,5 7-1,7 7 254,4 5 1,6 3 0,4 0 0,8-1 99,5 1 0,14-1 1,10-2-1,12-4-701,7-8 1,14-15 0,8-7 0,12-4-1416,10-3 1,-3-3 1555,13-4 0,-46-2 0,1-4 0,-1-4 0,1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0:35.28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283 508 7451,'12'-34'-501,"-2"3"0,-10 9 1838,0 0 0,0 8-823,0-1 1,-2 10 0,-6-2 0,-6 5 132,-5 2 0,-3 5 1,0 7-1,0 9-117,0 4 1,-2 8 0,-2 4-1,-3 4-382,2 2 1,5 8 0,5 0 0,5 0-237,2 2 0,3 0 1,7 5-1,3-7-1010,4-5 1,7-2 0,15-3 0,8-7-3153,4-12 4250,2-10 0,20-32 0,5-4 0</inkml:trace>
  <inkml:trace contextRef="#ctx0" brushRef="#br0" timeOffset="269">653 617 8023,'-21'10'397,"-8"-5"1,0 9 0,2 3 438,3 2 1,2 6-1,0 4 1,1 7-445,-1 5 1,2 3 0,6-3 0,7-3-346,4-1 0,6-11 0,4 3 1,7-7 98,6-7 0,11-6 1,5-11-1,8-5 88,7-8 1,-5-11 0,2-6-1,-7 1-50,-4-1 1,-8-7-1,5 6 1,-3-4-85,-4 1 0,-13 9 0,-7-2 0,-4 5-256,-3 2 1,-3 1 0,-4 1-1,-10 3-106,-9 3 0,-6 9 1,-7-2-1,6 4 3,1 3 0,1 0 0,4 0 0,-2 3-2088,2 4 0,10 5 2347,3 10 0,-1 9 0,-6 3 0</inkml:trace>
  <inkml:trace contextRef="#ctx0" brushRef="#br0" timeOffset="883">1198 617 7308,'14'-22'-10,"1"0"1,-10 8 934,2-1 1,-14 11-1,-10-4 1,-7 8-369,-5 8 1,-8 6-1,6 13 1,-1 4-230,1 3 1,2 2-1,7 8 1,0-1-229,1 1 1,8 0-1,6-1 1,5 1-97,2-1 0,2-9 1,8-5-1,9-7-136,8-8 0,14-4 0,0-12 0,8-6 52,-1-6 0,0-15 0,1-10 1,2-9-140,-3-10 1,-5-5 0,-6-3 0,-6 1 177,1 0 1,-15-3-1,4-2 1,-4-3-39,-5 3 0,-2 5 0,-12 4 0,-3 6 2,-2 1 1,-8 6 0,5 12 231,-2 7 1,-2 19-37,-8 17 0,7 15 1,3 22-1,0 2 28,0 4 1,5 6 0,-5 12 0,2 2-327,5 3 1,-4 9 0,1-5 0,4 1-185,1-6 1,13-6 0,4-8-1,8-5 204,7 0 1,5-19 0,10-5 0,-1-17 83,1-9 0,-1-6 1,-2-4-1,-2-10 456,-3-10 1,-9-7-1,2-9 1,-5-1-232,-2 1 1,-8-1-1,-1 1 1,-4-1-209,-4 1 0,-2-1 0,-6 3 1,-4 5 32,-8 7 1,-6 7-1,-6 7 1,-2 8 308,2 5 0,-4 4 0,2 5 1,2 10 443,3 10 1,-5-1-1,2 8 1,6 0-167,4 0 0,12-5 0,-2 5 0,4 0-380,3 0 0,0-8 0,3 3 0,4-4-286,7-4 1,15 1 0,8 0 0,4-3-294,2-4 0,3-6 0,5-9 0,5 0-584,-1 0 1,-1 0-1,-11 0 1,1 0 980,-1 0 0,1-9 0,-1-3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0:32.63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305 806 10009,'0'24'1057,"0"5"1,0 10-643,0 9 1,3 10-1,4 15 1,8 7-355,4 4 0,-11-35 0,-2 2 0,2 1 0,-1 2 1,0 3-1,0 0-545,0 0 1,-1-1-1,6 36 1,-8-14-1,4-18-2599,-3-16 1131,7-10 1952,-10-32 0,8-14 0,-10-22 0</inkml:trace>
  <inkml:trace contextRef="#ctx0" brushRef="#br0" timeOffset="301">0 588 8047,'20'-10'146,"-3"-4"1,0-6 160,7-1 0,0 6 1,12 3-1,3 2 29,2 6 0,10 1 0,2 6 1,3 4 56,4 7 0,3 6 0,3 4 0,-3 2-216,-5 4 0,0 6 0,-15-5 1,-9 1-195,-7-1 0,-15 5 1,-5-4-1,-4-1-19,-3 1 1,-20 4 0,-9-7 0,-12-2-136,-10-3 1,3-2 0,-8 0 0,1-3-97,-1-5 1,7-4 0,-1-10-1,6 0-300,8 0 0,4-2 0,11-6 152,-1-6 0,10-5 0,4-3 0,6 0-329,2 0 0,10 8 744,4-1 0,6 1 0,1-8 0</inkml:trace>
  <inkml:trace contextRef="#ctx0" brushRef="#br0" timeOffset="838">1024 523 8079,'0'14'968,"0"1"1,0-1-216,0 8 0,7 0 0,3 0-491,2-1 1,0 4 0,5 1 0,-2 3-559,1-2 1,1-3 0,0-2 0,-2 0-681,2-1 0,2-9 1,1-2 975,-6 0 0,5-8 0,-6 8 0</inkml:trace>
  <inkml:trace contextRef="#ctx0" brushRef="#br0" timeOffset="1287">1372 370 8847,'-2'20'0,"-3"-3"792,-2-3 0,-3 10 1,5 13-1,-2 6-191,2 8 1,-4 7 0,1 15-1,3 9-223,3 10 0,2 5 1,-1-45-1,0 0 0,-4 47-534,-2-2 1,-1-8 0,8-14 0,0-14-2559,0-13 824,0-9 0,0-30 1890,0-9 0,10-9 0,2-13 0</inkml:trace>
  <inkml:trace contextRef="#ctx0" brushRef="#br0" timeOffset="1410">1895 0 8217,'0'22'511,"-7"-8"1,0 3-1,2 5 91,2 5 0,3 19 0,0 0 1,0 7-63,0 7 1,0 6 0,0 6 0,3 8-555,4 5 1,-5-5 0,6-1 0,-6 1-785,-2-2 0,0-8 1,0-19-1,0-15-2305,0-9 3103,-10-15 0,-2-3 0,-10-9 0</inkml:trace>
  <inkml:trace contextRef="#ctx0" brushRef="#br0" timeOffset="1748">1460 392 9028,'9'12'1134,"6"-5"1,6-7-801,9-7 0,3-3 1,11-6-1,-1 1-268,1-2 1,7-2 0,0-3 0,-1 0-44,4 0 0,-11 10 0,3 3 0,-9 1-243,-6 1 1,-2 2 0,-7 12 0,-3 10 226,-4 10 0,2 7 1,-10 9-1,-2 1 264,-3 0 1,-2-1-1,0 3 1,0 2-87,0 3 1,0 0 0,0-10 0,0-2-71,0-3 0,-2-9 0,-3 2 21,-2-5 1,-1-14-36,8-10 0,0-17 0,0-15 0,0 1-158,0-1 0,0-6 1,0 4-1,3 0 232,4 5 0,-2-2 0,9 1 210,3 4 1,3 4-1,1 8 1,1 6-23,0 6 0,0 2 0,0 2 0,2 6-253,5 6 1,-5 8 0,5 7 0,-5 5-756,-2 0 1,0 7-1,-3-5 1,-4 5-787,-8 3 1,3-3 0,-3-2-1,-2-6-1543,-3-1 2974,8-3 0,-8-7 0,8 0 0</inkml:trace>
  <inkml:trace contextRef="#ctx0" brushRef="#br0" timeOffset="2232">2788 544 8062,'-22'0'606,"0"3"1,1 4 201,-1 8 0,7 4 1,1 5-1,-1 5-380,3 8 1,-5 11-1,10 3 1,2-3-358,3-2 0,2-5 1,2-4-1,5-8 111,8-5 0,4-12 1,3-5-1,0-4 36,0-3 0,-1-10 0,1-5 0,-3-6-172,-4-8 0,2 2 1,-7-9-1,-1-3-289,1-2 0,4 4 0,-6 4 0,-3-1-371,-3 0 1,5 0 0,0-2 0,-2 7 256,-2 4 0,-3 4 0,2 1 461,5 6 0,-2 4 0,7 13 441,-2 4 0,5 7 0,-6 15 1,1 8 121,0 4 1,4 2-1,-4 1 1,2-3-469,5-5 1,-5 5-1,0-7 1,-2 3-321,-5-1 0,4-9 1,-2 2-117,-2-5 224,-2-2 0,-6-20 0,-2-12 1,-2-11-230,2-9 0,3-8 1,2 1-1,0-4-67,0-2 1,0-1-1,0 1 1,2 2 410,6 4 0,4 6 0,10 9 1,-1 3 105,1 4 0,2 5 0,3 10 0,4 0 192,3 0 0,-7 17 1,2 8-1,-5 6-802,-2 8 1,0 2 0,-3 2 0,-5 3-1256,-6 5 0,-3-5 1657,2 5 0,-5-5 0,8-2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0:40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356 722 14154,'0'-66'-984,"7"18"738,15 5 0,19 4 0,27-5 0,-5 3-82,0 5 0,-10 2 0,3 5-64,4-7 543,-11 14 1,-3 0-43,-39 29 1,-36 18 0,-34 25 10,2-1 0,-9-3 0,10 0 1,-1 2-22,-2 3 0,0 2 1,-4-2-1,-1 5-44,3-1 0,-3 6 1,17-8-193,3 3 13,2 2 0,38-3 66,30-18 0,36-40 1,-11-18-1,1-9 1,-1 1-1,0-2 47,1-2 1,1 1 0,0-1 0,1 0 0,3 0 0,1 1-1,-2-1 1,0 1 11,-2-1 1,1 0-1,0 4 1,0 0 0,3 0-1,1 0 1,-2 0-1,0 0 3,-1 1 0,-2 0 1,-6 2-1,-1 2 1,29-13 26,-4 8 30,-22 15 1,-26 31-1,-37 21 1,-22 13 27,-17 10 1,-9 2 0,-5 4 0,32-32 0,1 0-28,-2 1 0,0 1 0,-1 7 0,0 2 0,-2-3 1,0 1-1,0 0 0,2 1-7,-1 0 0,2 0 1,3-3-1,1 0 0,-1 0 1,0-1-1,-27 36-72,12-2 0,12-17-97,25-7 1,38-22 0,32-2-51,24-22 1,12-25 0,-3-16 0,-42 15 0,0-2 122,4-2 1,0 0 0,7-4 0,0-1 0,5-5 0,0-2 0,4-3 0,2 0 27,3-2 0,1-1 0,4-3 1,1-2-1,-2 1 0,0 0 1,-4 1-1,-1 2 50,-2 2 1,-3 2-1,-8 3 1,-2 1-1,-2 6 1,-2 2-1,-3 3 1,-1 2 260,37-16-217,-27 17 0,-19 34 1,-37 25 39,-26 16 0,-29 5 1,-13 7-1,28-29 0,-1 1-98,-3 0 0,-1 1 1,-1 7-1,-1 2 1,-2-3-1,-1-1 0,-3 3 1,-2 0-9,-3 2 0,-1 1 0,-2-1 1,-1 0-1,-2 2 0,1 0 0,3-6 1,2-1 47,3-5 0,2-1 1,3-4-1,2-1 1,-32 26-86,13-7 0,36-10-136,36-12 1,46-26-1,39-30 1,-45 9-1,1-3 43,2-4 0,1-3 0,2-2 1,1 0-1,4-4 0,2 0 0,5-2 1,1-1 59,5-2 0,1-2 1,2-5-1,2-2 1,1-2-1,0-2 0,2-1 1,0 0 24,0-2 1,1 1 0,3 0-1,-1 2 1,-6 1 0,-2 2-1,-5 5 1,-3 1 50,-4 5 0,-3 1 0,-10 7 1,-3 2 68,-1 1 1,-3 3-1,1 3 1,-28 21-28,-44 24 0,-29 17 0,-17 10 0,32-22 0,-1 2-20,-5 4 1,-1 0-1,-4 3 1,-1 2-1,-5 5 1,-1 2-1,-5 1 1,-1 1-26,-4 1 0,-1 1 0,-9 5 0,0-1 0,3-3 0,1-2 0,-4 2 0,0 0 31,-4-1 1,0 0-1,2 0 1,-1-1 0,6-5-1,2-3 1,10-4 0,3-3 189,11-6 0,5-2 0,-4 11-296,44-23 0,72-42 0,-5 3 0,4-5-66,2-5 0,1-2 0,8-3 0,2-2 0,1-2 0,-1-1 0,4-1 0,0 0 33,3-1 1,2-2-1,-26 15 1,2-1 0,0-1-1,4-3 1,1-2 0,0 0-1,5-2 1,1-1-1,0 0 35,3-2 1,1-1-1,0 1 1,3-1 0,0 0-1,0 0 1,-5 4 0,-1 0-1,-1 0 1,-1 2 0,-1 1-1,-1 0 30,-3 2 0,-1 0 1,0 2-1,-4 4 1,1 2-1,-2-1 1,20-12-1,-2 2 0,-12 7 1,-1 3 309,-9 5 1,-3 2-70,23-16 1,-31 49 0,-41 19 0,-36 22-114,-35 12 1,24-26-1,-5 1 1,-11 2-1,-3 2 1,-3 3 0,-2 2-46,-5 3 0,-1 1 0,-4 2 0,-1 1 1,-2 1-1,-1 1 0,24-18 0,1 0 0,-1 0 33,-1 1 1,-1 0 0,1-1 0,-25 16-1,2-1 1,4-6 0,2 0 0,7-4-1,3-1 400,7-6 1,3 0-624,5 2 1,8-3 0,17-9-1,41-9 1,36-22 1,25-16 0,-31-1 0,3-2 1,4-1-1,3-1 0,6-5 0,2-1 38,5-3 0,3-3 0,9-4 0,3-3 1,-27 12-1,1-1 0,0 0 0,2-2 1,1 1-1,-1-1 48,3 0 1,-1 0 0,1-1-1,3-1 1,0-1 0,0 0 0,2 0-1,1-1 1,-1 1 0,1 0 0,-1 0-1,0 0 43,0 2 1,0 0 0,-1 0 0,-4 2 0,0 1 0,-3 2 0,18-8 0,-3 2-1,-6 5 1,-2 1 206,-9 4 1,-2 3-24,-4 4 1,-5 5-1,-2 9 1,-36 29-101,-46 24 0,-39 14 1,31-26-1,-2 0 0,-6 2 1,-2 1-33,-6 2 1,-1 1 0,-3 3 0,0-1 0,-2 1 0,1-1 0,0-1 0,-1 0 27,1-1 1,0 0 0,-1-1 0,1 2 0,-2 3 0,1 1 0,-1 0-1,1 0-9,0-1 1,1-1 0,7-2 0,2-2-1,13-9 1,2-2-198,-27 23 1,36-20-71,47-16 0,16-25 1,61-29-1,-44 16 0,1-2 124,4-4 1,1 0 0,7-3 0,1-2 0,0-1 0,-1-2 0,4-3 0,1 0-13,3-2 0,0-1 0,2-4 0,1 0 0,4-1 1,0 2-1,0 0 0,1 2 87,-1 3 0,0 0 1,-1-1-1,0 2 0,-2 2 1,-1 1-1,-4 0 0,-3 1 106,-4 1 0,-3 2-42,-7 6 0,-5 3 1,7 3-1,-39 25-12,-40 25 0,-44 17 0,25-19 0,-2 0 0,-5 4 0,0 3-8,-7 4 0,-1 1 0,-3 0 0,-2 0 0,-4 2 0,0 0 0,-3 2 1,-1 1 26,-2 2 1,0 0-1,-4 5 1,0 0 0,3-4-1,0 0 1,5-1 0,2 0 80,3 0 0,3-2 1,9-10-1,2-1 1,9-2-1,4-1-128,-22 26 0,39-30 1,47-6-122,30-20 0,37-22 0,-44 4 1,1-3-1,6-2 0,1-2-28,5-3 0,2-2 0,6-7 0,2-1 0,6-4 0,1-1 0,6-4 0,1-1 52,-26 15 0,1 0 0,0 0 1,1 2-1,1 0 0,-1-1 0,0-1 1,-1-2-1,1 1 0,1 0 0,1 0 1,0 1 57,2-1 1,0 2 0,-1-2 0,0 0 0,0 0 0,-1 1 0,28-12 0,-3 3 0,-9 3-1,-3 3 127,-10 4 1,-4 1-1,-7 4 1,-3 3-24,28-12 1,-27 21-1,-39 30-63,-40 26 0,-40 17 0,23-24 1,-3 0-1,-6 2 0,-3 0 18,-4 4 0,-3 0 1,-3 2-1,-3 1 1,-3 2-1,-3-1 1,-4 2-1,-1 0 29,-2 1 1,0 1 0,-1-1 0,2 0 0,4-3 0,2-1 0,1 0 0,1 1 66,2 0 0,2-1 0,3-1 0,1-1 0,6-4 0,3-2-92,5-5 0,5-2-231,-6 11 1,66-27 0,45-22 0,18-14 39,14-12 1,-44 11-1,1-3 1,6-3-1,1-1 1,2-4-1,0-1 31,3-2 0,1 1 1,2 1-1,1 1 1,1-3-1,1-2 1,1 0-1,2 0 178,2-2 0,1 1 0,-3 3 1,0 1-1,-2 1 0,0 1 1,-5 3-1,0 1 154,-4 3 0,-2 0 1,-7 0-1,-1 2-41,38-9 0,-31 12-196,-42 46 1,-31-1 0,-55 40 0,-11-6 51,38-26 0,-2 1 0,-2 4 0,-1 2 0,-5 1 0,-1 1 0,-2-1 0,0 1 21,-4-1 1,0 1 0,2 3 0,-1 0 0,0-1 0,-1 0 0,0 1 0,1 0 77,-1 0 0,3-2 0,7-6 0,4-1 1,-27 22-129,20-1 0,33-27 0,44-4-172,33-15 0,25-26 0,-31 4 0,1-1 0,6-5 0,2-2 41,5-1 0,2-3 0,7-6 0,2-2 0,-1 2 0,1-1 0,4-3 0,1-1 33,4-3 1,1-1-1,-22 12 1,0-1 0,1 1-1,0-2 1,0 0 0,-1 1-1,0 1 1,-1 0-1,0 1 12,30-13 0,-3 1 1,-6 1-1,-2 1 0,-1 4 1,-3 2-1,-5 2 0,-1 1 184,-6 2 0,-2 1 0,-12 6 1,-4 3 78,20-4 1,-42 17-1,-24 27-116,-36 22 0,-42 9 0,31-22 0,-3 1 0,-4 2 1,-3 0 29,-4-1 1,-1 1-1,-2 3 1,-1 1 0,0 0-1,0-1 1,-1 2-1,1 0-14,0 2 1,-1 0 0,-1 0 0,-1 0 0,2 0 0,1-2 0,5-3 0,2-2 30,3-3 0,3-1 0,8-3 1,1-1-257,-29 18 1,42-20 0,35-12-107,39-15 0,24-18 0,7-18 0,12-9 123,-38 19 0,1-1 0,7-4 0,2-2 0,3-2 0,2-1 0,2-1 0,1 0 40,2-1 0,0 0 1,3-4-1,1 0 1,-3 5-1,0 0 1,2-2-1,-1 0 154,3-2 1,0 1-1,2 0 1,0 1-1,-2 2 1,-3 2 0,-7 5-1,-2 1 196,-6 5 1,-3 1-1,34-18 26,-14 8 1,-25 12-249,-26 24 0,-49 24 0,-48 32-68,-5-1 0,35-23 0,-1-1 0,-6 0 0,-1-1 0,-2 3 0,-1 2 70,-2 1 0,0 0 0,0 0 1,0-2-1,3-3 0,1-1 1,0-1-1,2 0 48,0 1 0,2 0 0,2-3 0,2 0 0,-32 26-161,13 0 1,38-19-132,42-5 0,23-19 1,50-25-1,-40 1 0,0-3 128,3-5 0,2-2 0,13-3 0,1-2 1,3-3-1,1-1 0,1 0 0,1 0 7,2 1 1,0-1-1,1-1 1,0 0-1,5-2 1,1 0-1,3-3 1,1 0 60,4 1 0,-1-1 0,-2-2 0,-2 0 0,-5 4 0,-3 1 0,-3 2 0,-2 0 149,-6 3 1,-2 2 0,-5 2 0,-2 3-1,-8 5 1,-3 2 139,34-12 1,-47 24-203,-33 27 0,-31 7 1,-42 38-1,32-33 1,-2 0-54,-6 1 1,-1 0-1,-6 6 1,-2 0 0,-8 0-1,-1-2 1,-1 3-1,0-1 14,0-2 1,1 1 0,3 2 0,0-1 0,-5-4 0,0-2 0,2 1 0,1 1 58,-1 1 1,3-1-1,7-4 1,3-1-1,4 1 1,3 0-227,-31 20 0,28-2-126,42-8 0,20-16 0,54-30 0,11-16 105,13-15 1,-37 10-1,3-3 1,5-1-1,1-2 1,3-1-1,1-1 18,2 0 0,2-1 0,2-4 0,1-1 0,5-1 0,1 1 0,1-1 0,0 0 93,-2 2 1,1 2-1,-1 0 1,-1 2 0,-2 0-1,0 0 1,-2 2-1,-1 0 275,-2 1 1,-2 1 0,-10 3 0,-2 2-74,-3 4 0,-5 3 1,1 0-1,-35 25-79,-33 18 1,-39 18 0,-20 12-1,31-24 1,-2 1-45,-8 1 1,-3 0 0,-5 3 0,-3 1 0,-2-1 0,0 1 0,-1-1 0,-1 1 23,-2-1 0,1 1 0,1 3 1,1 0-1,0-2 0,2-1 0,1 0 1,2-1 77,5-3 0,1-2 0,12-4 0,2-1 0,-31 17-347,14-1 1,39-11 0,36-10-2,34-13 0,29-23 1,7-13-1,-36 10 0,2-2 74,6-3 0,1-2 0,4-6 0,1-1 0,6 0 0,1 0 0,1-5 0,2-1 0,2-2 0,1 1 0,2 1 0,0 1 0,0-3 0,0 1 0,-2 0 0,-1 0 150,-3 3 0,0 0 1,-2 4-1,-1 2 1,-3 2-1,-3 1 464,-5 2 1,-1 2-296,3 0 1,-10 5-1,-20 10 1,-22 14 0,-39 20-90,-29 11 1,-17 13 0,33-24-1,-3-1 1,-1 2 0,-2 0-54,1 2 0,0 0 0,0 1 0,0-1 0,-1 0 0,0 0 0,1-1 0,0 0-2,0 2 0,2-1 1,6-3-1,1-1 0,-37 25-302,20-5 1,33-5 3,34-5 0,22-23 0,51-23 0,5-14 180,7-13 0,-42 14 1,2-2-1,4-1 1,1-1-1,2-1 1,1 0 76,0-2 1,1 0 0,-2-1 0,0 1 0,4-1 0,0 2 0,-1 1 0,0 2 174,-6 3 1,-1 0 0,-5-1 0,-1 2-1,33-4-515,-2 6-655,-39 8 806,8 41 0,-76 17 1,0 32-1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0:42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867 382 13678,'-65'0'-492,"-1"0"0,8 0 0,0 0 0,-2 3-24,-13 4 706,25-4-172,-3 16 0,63-46 1,22-4-23,24-10 0,12-10 0,-5 15 0,3-6-45,5-1 0,-5 2 1,2 2-147,-10 3 232,3 9 0,-46 30 0,-22 28 90,-38 20 1,-25 17-1,-2-10 1,-5 5-45,36-31 1,0 1 0,0 1 0,-2 0-1,-2 0 1,-1 2 0,1 1 0,-1 1-29,0 0 0,1 1 1,4 0-1,1 0 1,1 1-1,1 0 1,-29 30 65,7-10 1,12 1-235,9-11 0,28-4 36,16-16 0,37-26 0,38-30 56,3-15 0,-39 16 1,0-1-1,33-23 0,-36 23 1,-1-1 13,2-1 1,-1 1-1,1-1 1,-1 0 0,1-2-1,-1-1 1,1 2 0,-1 0 10,1-1 1,0 0 0,33-23 0,-2 2 14,0 5 27,-27 22 1,-19 9 0,-43 30-1,-20 14 29,-14 9 1,-10 13 0,-15 5 0,33-26 0,0 0-19,-2 4 0,-1 0 1,-1 2-1,-1 1 0,-1-2 1,0 0-1,0 1 1,0 0 87,3 0 0,1-1 0,-35 25 0,12-4 0,2-3 118,5-5-554,14-11 1,32-1 193,34-14 1,36-22-1,-10-10 1,3-5-1,-2 0 1,-1-3 22,3-5 0,-1 0 0,2 0 0,0 0 1,3-6-1,-1 0 0,2-1 0,0-1 3,1 0 0,2-1 0,1-1 0,1-2 1,3 1-1,0-2 0,-2 0 0,-1 0 84,-2 0 0,-1 2 1,-8 4-1,-1 1 1,38-19-1,-12 9 116,-7 10 1,-25 22-43,-14 22 0,-34 4 1,-24 29-1,-12 3 92,-10 2 1,-4 5 0,-13 8 0,-5 2-80,34-32 1,-1 0-1,2-2 1,1 0-1,0 2 1,1 0-1,-34 30 53,-3-8 0,10 5 0,-4-8-162,4 1 0,2 7-254,25-5 0,26-24 0,44-15 137,22-19 1,21-22 0,3-14 0,5-5 65,2-2 0,-39 21 0,1 0 0,1-1 0,1 0 0,3-2 1,1-1 38,3-3 0,0 0 1,-2 1-1,0 0 1,2 1-1,0-1 0,-3 1 1,-1 1 35,-3 1 1,-1 1 0,-1 2-1,-1 1 1,39-16 146,0 8-102,-29 15 1,-36 31-1,-44 19 1,-16 10 172,-13 7 1,-7 3-1,-13 7 1,-4-3-122,-2-2 1,0 0 0,35-25 0,1 0 0,1-1 0,0 1-14,-1 0 1,0-1 0,-31 24 0,6-5-327,13-5-19,7 7 0,65-29 0,27-12 0,27-26 169,19-20 1,-47 10-1,-1-3 1,8-2 0,1 0-1,2-2 1,1-1 2,4 0 1,1-1 0,4-3 0,0-1-1,3 0 1,0-1 0,1 1 0,0-1 80,-1 0 0,-1 1 0,-1 4 0,-1 1 0,-4 4 0,-1 0 1,-4 1-1,-1 1 138,-1 1 1,-4 2-65,23-14 1,-13 30 0,-50 26 47,-32 20 0,-31 12 0,-12-3 0,-15 8-30,35-24 1,-2-1 0,1-4 0,0-1 0,-4 6 0,-2 1 0,2-1 0,-1-1 10,1 0 1,1 1 0,-5 4 0,1 1 0,4-1 0,1 0 0,2-1 0,0-2-72,6-2 1,1-1 0,-29 25-398,10-4 1,34-17 193,38-5 0,44-34 0,-9-7 0,4-5 0,-3-2 0,-1-3 66,1-3 0,-1-1 0,1-1 1,-1-1-1,7-5 0,0 0 1,1 0-1,2-1 59,2-3 0,1 1 1,-2 2-1,-1 0 1,-1-2-1,0 0 1,-2 1-1,-1 2 169,0 0 1,-1 1 0,-7 3 0,-2 2-1,42-22 558,-2 11-640,-39 16 1,-34 39 0,-51 19 0,-12 8 54,-9 2 1,-13-3-1,-4 3 1,-3 3 62,0 1 0,8 1 0,-8-5 0,-3 5-92,41-22 1,0 0 0,-33 24 0,9-2-291,13-5-13,7-2 0,66-25 1,26-19-1,26-24 149,20-15 0,-44 13 0,1-1 0,5-2 0,1 0 0,0-3 0,1-1 10,2-4 1,0 1 0,3 1 0,2 0 0,4-4 0,1 0 0,1 1 0,0 1 73,-1 2 1,0 0-1,-6 2 1,-1 1-1,-5 2 1,-1 2 0,-5 3-1,-3 1 620,33-14-433,-29 6 1,-39 32 0,-36 15-1,-20 16-4,-14 10 0,-15 5 1,-6 3-1,35-23 1,0 1-69,-3 1 1,0 0-1,2-4 1,1 0-1,-3 1 1,2 1-1,-38 20-45,11-3 0,11-2-402,3-4 0,46-1 0,82-21 328,15-23 0,17-14 0,9 10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7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10093,'2'12'851,"5"-5"0,5-5 0,10-2-711,0 0 1,0 8 0,-1-1 0,1-2-306,0-3 0,-8 5 0,-1 3 0,-4 2-325,-4 5 1,-2-5 0,-3 3-1,-3-1-257,-4-2 0,2 8 747,-10-6 0,-9 6 0,-10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8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8193,'12'-9'841,"0"4"-325,-4-10 0,4 13 0,10 0-247,-1 6 1,-6 13-1,-1-2 1,3 7-214,3 7 0,-6 2 1,1 8-1,-1-3 25,-2 3 1,5 2 0,-7 3 0,0-1-168,-1 1 0,6-1 0,-6-2 0,1-2 162,0-3 0,7-9 1,-5 2-1,2-7 127,1-8 0,-1 3 1,8-10-1,0-2-63,0-2 1,-1-3 0,1-3 0,0-4-177,0-7 1,7-13-1,0-5 1,-2 1-375,-3 0 1,-10-8 0,-2 5 0,0-2-96,1-1 0,-9 3 1,4-2-1,-8 7 364,-8 5 0,-4 2 1,-10 3-1,-2 4 615,-5 8 0,-5 14 0,-9 8 1,-1 7 189,1 7 0,2 5 1,4 7-1,8-3 437,5-1 1,2-11 0,3 6-496,4-1 1,20-7-1,24 3 1,20-10-442,11-10 1,15-7-1,5-7 1,7-8-691,7-4 0,-2-5 0,-43 11 0,-1-1 0,42-15-3225,-13 3 3519,-16 1 1,2 4 0,-8-1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8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8170,'-27'0'122,"8"2"170,7 6 0,2 6 0,5 15 0,-2 8 249,2 4 1,3 5 0,2 2 0,0 8-279,0 7 1,0-3-1,0 10 1,2-7-688,6-5 1,-6-2 0,8 2-1,-1-10-499,6-9 1,7-17 0,4-15 458,3-5 0,0-4 0,-7-5 0,-2-10 464,-6-10 0,8 1 0,-3-8 0,5 0-28,-4 0 0,2-2 0,-8-8 0,3 3-34,-3 5 0,3-3 1,-9 10-1,-3 2 686,-3 3 0,-2 2 0,-2 3 147,-6 5 1,-4 4-1,-10 10 1,1 2-235,-1 6 1,0 4-1,0 9 1,1 4-415,-1 4 1,7-5 0,3 5 0,2-5 18,6-2 0,1 0 0,3-1 0,0 1-786,0 0 0,3 0 1,4-3-1,5-2 292,0-2 1,7-11 0,-4 4 0,4-6 357,3-2 1,-7 0-1,-1 0 1,3 0-45,2 0 0,-4 0 1,-1 0-307,3 0 1,3 0 0,2 0 0,-1 0-424,1 0 0,-7-2 767,-1-6 0,1-4 0,6-10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9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0 8170,'-19'15'165,"4"-1"0,3 1 1,7 9-1,-2 5 407,2 7 0,3-2 0,2 3 0,0 1-178,0 3 1,0 5 0,2 5 0,3 5-527,2 0 0,3 6 1,-5-6-1,2 0-404,-2-5 1,-3-8 0,-2-7-1463,0-7 1998,0-4 0,-9-13 0,-4-3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9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0 153 8189,'13'-10'8,"4"-2"1,-8-8 0,3 3 234,5 3 0,3 2 0,4-5 0,2 5-24,3 2 0,8-4 0,-6 6 0,1 4-527,-1 1 0,5 3 0,-7 3 0,-2 1-466,-3 4 1,-12 11 773,-4 3 0,4 0 0,0 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9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0 370 8189,'0'22'-17,"7"-7"367,1-1 0,8-9-173,-1 2 0,4-14 0,3-7 0,0-6-274,0-2 1,2-9 0,2-3 0,4-2 22,-4-1 0,-2 4 0,-4-4 0,-3 8-130,-3 5 1,-9 2-1,2 1 281,-4-1 1,-6 2 0,-4 6 379,-8 7 0,-11 4 1,-3 6-1,0 4 330,-3 7 1,8 6-1,-5 2 1,5-1-266,2 1 0,0 2 0,3 3 0,2 2-366,3-2 0,9-3 1,-3-2-1,6-1-190,2 1 1,0 0-1,2 0 1,6-3-430,6-5 0,6 3 0,1-7 1,1 0-956,0-1 1,0-1-1,-1-8 644,1 0 1,0 7-1,0 0 381,0-2 0,-1-3 0,1-2 393,0 0 0,-8 0 0,1 0 0,-1 10 0,8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0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1 109 8229,'0'22'-7,"0"7"1,0 0 0,0-3 644,0-1 1,0-4-1,0 1 381,0 0 0,0 0 1,0-1-494,0 1 0,0 0 6,0 0-321,0-10 0,0-5 0,0-16 0,0-11-269,0-6 0,2-11 0,3 6 1,2-3-438,-2-5 0,7 0 0,3 1 0,1 4 64,-1 2 1,4 6 0,-4 9 0,4 5-419,3 2 0,2-4 849,5 6 0,5 1 0,10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21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455 153 8530,'-41'0'0,"2"0"-71,3 0 1,2 0 0,-5 3 0,5 1 97,3 4 1,2-1 0,7-5 0,0 3 104,1 2 0,-1 3 0,0-5 161,0 2 0,8 8 178,-1-8-363,10 10 0,-2-15 0,17 6 0,12-6 60,11-2 1,21 0 0,13-2-1,18-6-84,-36 1 0,1 0 0,12 1 0,2 0 0,4-1 0,2-1 0,6 0 0,3-1-51,7 0 0,2-1 1,-23 3-1,2-1 1,2 1-1,10 0 1,2-1-1,1 1 0,3 0 1,2 0-1,0 0-165,3-1 0,1 1 0,1 0 1,2 0-1,1 1 0,-1-1 1,3 1-1,0 1 0,0 0 1,0 0-1,0 1 0,-1 0 83,-2 1 1,0 0-1,-1 0 1,-3-2-1,0 0 1,-2 0-1,-7 2 1,-3 1-1,0 0 1,0 0-1,-2 0 1,0 1 21,-3 0 0,0 0 1,-1 1-1,0 0 1,-1 0-1,-1 0 1,28 0-1,-2 0 0,-5 0 1,-1 2 71,-3 2 1,-2-1-1,-6-2 1,-1 1 0,3 2-1,0 1 1,-3-1-1,-1 0 10,-4-1 0,-1 1 0,0 3 0,-3 1 1,-14-5-1,-2 1 0,47 3-184,-8 3 1,-25-8 0,-11 5 0,-15-2-282,-12 2 0,-5-4 1,-4 7-561,-6-1 0,-4-4-338,-10 10 1735,-10-1 1,-2 8 0,-10 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36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1936 1 8342,'0'22'-133,"0"-8"1,0 1 199,0 2 0,0 2 1,0 3-1,0 0 118,0-1 1,0 1 0,0 0-1,0 0 6,0 0 0,0 7 1,0 0-1,0 0-31,0 2 1,0-4 0,0 7 0,0-1-21,0 1 0,0 3 0,0 6 0,0 3-16,0 5 1,0-3-1,0 8 1,0 0-27,0-1 1,0 11 0,-2 9 0,-3 2-118,-3 5 1,-6 3 0,4 2 0,1-2-54,-1-5 0,-5 9 1,6-9-1,-1-5 154,0-5 1,-4-4 0,7 1-1,2 1 52,2-3 0,3 3 0,0-17 0,0-3-60,0-2 1,0 3-1,0-3 1,0-5-39,0 0 1,0-7 0,0 2 0,0 3-380,0 2 1,-2-5-1,-3 0 1,-2 1-554,2-3 0,3 4 896,2-9 0,0 0 0,0-7 0</inkml:trace>
  <inkml:trace contextRef="#ctx0" brushRef="#br0" timeOffset="982">20 2179 7621,'-12'-3'447,"4"-4"0,11 2 0,9-7 0,12 2-124,7 5 1,13 3 0,7 0 0,0-3-131,2-2 1,3-1 0,9 8 0,0 0-44,0 0 0,1 0 0,-1 0 0,0 0-81,1 0 0,6 0 0,1 0 0,-3 0-106,-2 0 0,-3 0 0,1 0 0,-1 0-44,0 0 0,8 0 0,-1 0 1,1 0 52,2 0 0,2 0 0,8 0 0,-3 0-157,-2 0 0,-2 0 0,4 0 0,-5 0 24,-2 0 0,-2 0 1,-8 0-1,1 0 93,-1 0 0,8 0 1,-1 0-1,-2 0 103,-2 0 1,-3 0-1,3 0 1,2 0-38,3 0 1,7-2-1,-5-3 1,2-5 37,5-2 1,3 5-1,2-5 1,3 0 40,4 0 0,-4 4 0,6-4 1,-1 0-1,-1 0 1,0 7 0,-6-2 0,-1 5-121,0 2 0,7 0 1,1 0-1,-6 0-46,-7 0 1,3 0 0,-5 0 0,5 0 89,2 0 1,-8 7 0,1 3-1,0-1 22,-2 1 0,11 4 0,-9-4 1,-5 0-130,-5-1 1,-5 1 0,-2-5 0,-5 2-343,-7-2 0,-12-3 448,-3-2 0,-9 0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0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1 474 8147,'0'-21'187,"0"-1"1,0 0 0,0 0 248,0 0 0,0 8 1,2-1 403,5-2 0,-2 8-466,10 1 1,-10 16 0,2 9-154,-5 9 1,-2-2 0,0 8 0,0-3-209,0 0 0,0 10 0,0-3 0,0 3-538,0-3 1,0 3 0,0-10-488,0-3 0,3-4 741,4-7 0,-2-8 1,7-17-1,0-12 199,0-11 1,-7-9-1,5-3 1,-3-4 187,0-2 0,0-7 0,-7 5 1,0-3-278,0-4 0,0 7 0,0 2 0,-2 5-222,-5 2 1,4 10 0,-6 8 384,-1 9 0,7 12 0,-4 20 190,5 14 0,2 9 0,0 8 0,2 5 113,5 7 0,6 3 1,8-3-1,1-7 150,0-5 0,9-10 0,6-2 0,6-3-233,8-4 0,-5-5 0,5-6 1,-5-3-157,-3-4 1,-2 6 0,-4-6-130,-8 4 1,-15 1 0,-9 8 0,-10 0 34,-9-1 1,-15 1 0,-10 2-1,-7 3 110,-5 2 1,-7 7 0,7-7-1,3-2-60,2-3 0,10-2 1,2 0-1,2-1-1480,6 1 1458,11-10 0,-4-2 0,7-10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39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9647,'12'0'945,"-2"2"-1244,-10 6-885,0-6 1184,0 8 0,9-10 0,3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39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8370,'2'12'-910,"5"-5"125,-4 5 785,6-9 0,-9 6 0,0-9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40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65 8476,'-14'-2'723,"-1"-5"1,10 2 896,-2-10-1768,5 11 1,11-6-775,6 10 0,4-7 922,3-1 0,0 1 0,0 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40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44 8176,'-10'-12'-323,"8"2"323,-8 10 0,10-10 0,0-2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40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22 8503,'-22'0'1064,"1"0"1,6-2 853,1-5-1578,9 4-1194,-5-6 1,12 9 853,6 0 0,4 9 0,10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4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22 8673,'-21'0'3161,"9"0"-2708,2 0-640,10 0 187,0 0 0,10-10 0,2-2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41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85 8234,'0'-22'567,"-2"3"370,-5 4 1,4 3-402,-4 5-1083,5 5 0,2-6 547,0 16 0,9 4 0,3 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42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10811,'0'0'0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42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44 8413,'-10'-22'7015,"8"10"-7271,-8 2 1,10 13 255,0 4 0,0 5 0,0 10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51.09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44 8629,'-12'-10'523,"0"8"0,7-8 1039,-3 1-1096,1 6 1,10-7-1,6 10 1,11 0-13,6 0 1,13 8-1,-3-1 1,8-2-450,7-3 0,-3-2 0,10 0 0,0 0-209,-2 0 1,4 0 0,-9 0 203,-3 0 0,-2-9 0,-2-4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1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44 414 8328,'-8'-22'0,"-1"0"0,-1 0 18,0 1 225,3 9 1,7 4 0,0 16 119,0 6 1,0 15 0,0 7 0,0 6-94,0 1 0,0 1 0,0 2 0,0 2-110,0 3 0,3 0 0,1-8 1,6-2-70,2-4 0,-5 1 1,5-9-1,1-2-236,-1-3 0,-5-12 1,7-4 18,3-6 0,-7-4 0,0-8 0,-3-9 23,0-8 0,8-12 1,-8 1-1,-2-8 36,-3-5 1,-2 0 0,0 7 0,0 1-25,0-1 1,0 1 0,0 2 0,0 4-36,0 8 1,0 12-1,3 5 197,4 3 1,-5 11-1,8 12 1,-3 6 250,1 2 0,6-1 0,-4 4-56,2 4 0,0-5 1,3 5-1,-6-7 397,1-8 1,-8-2-199,6-5 0,-4-14 0,1 0 0,2-10-259,-2-5 1,-2-7 0,-3-2 0,0-3-664,0-5 0,0-4 0,0-6 1,2-2-917,5 3 1,-2 2 0,10 3-1,-1 1 192,-2 6 1,8 7 1180,-6 15 0,6-6 0,1 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49.296"/>
    </inkml:context>
    <inkml:brush xml:id="br0">
      <inkml:brushProperty name="width" value="0.08" units="cm"/>
      <inkml:brushProperty name="height" value="0.08" units="cm"/>
      <inkml:brushProperty name="color" value="#E71224"/>
    </inkml:brush>
    <inkml:brush xml:id="br1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196 131 18801,'0'-12'-2686,"0"-1"1620,0 6 0,-2 5 855,-5-5 0,2 4 0,-10 3 721,-2 0 0,5 0 1,-2 0 88,-3 0 1,5 0-106,-3 0 1,1 0-52,-8 0 1,7 0-235,1 0 410,9 0-484,-5 0 0,20 0 0,4 0 0,6 0 121,2 0 1,9 0-1,5 0 1,5 0-227,3 0 0,0 3 0,1 1 0,4 4 14,2-4 1,7-1-1,-5-3 1,3 0-2,4 0 0,-4 0 0,-1 0 0,1 0 35,0 0 1,-5 0 0,4 2 0,1 3-90,0 2 1,-6 1 0,6-8 0,0 0-7,-1 0 0,1 0 1,4 0-1,-4 0-15,-3 0 1,1 0 0,-6 0 0,3 0 89,-3 0 1,-2 0 0,-2 0 0,2 0-60,4 0 0,-11 0 1,5 0-1,-3 0 40,0 0 1,3 0 0,-1 2-1,1 3-75,-1 2 1,1 0 0,-1-7 0,1 0 4,-1 0 0,1 0 1,-1 0-1,1 0 49,0 0 1,-1 0 0,1 0 0,-1 0-46,1 0 1,-1 0-1,1 0 1,-1 0-17,1 0 0,-8 0 0,1 0 1,1 0-5,3 0 0,5 0 0,3 0 0,2 0-148,-3 0 0,0 3 0,1 2 0,4 2-34,3-2 1,-1 0 0,6 0 0,-3 2 161,2-2 1,6-3 0,4-2 0,5-2 152,2-6 0,-4 4 0,4-9 0,1 1 123,-1 0 0,-4 7 0,4-2 0,-2 5-129,-5 2 0,1 0 0,-1 0 1,2 0-93,-2 0 1,-4 0 0,-6 2-1,-2 3 48,3 2 1,-1 0 0,-2-7 0,-9 0 14,-10 0 0,-1 0 1,-6 0-29,2 0 0,-8 0 0,3 0-480,-5 0 0,-9 0 0,-3 3 243,-2 4 1,-3-4-1,-7 6 1</inkml:trace>
  <inkml:trace contextRef="#ctx0" brushRef="#br1" timeOffset="1484">5597 479 8332,'-22'0'-10,"0"0"1,0 3 0,1 1 300,-1 4 1,7 9 0,1-3 0,-3 5 143,-2 3 1,-3 2 0,0 3-235,0 2 1,8-2 0,2-10 71,2-3 1,3 1-392,7 6 1,9-8 0,6-9 0,7-8-92,7-11 0,-3-4 0,11-6 0,1-4-47,3-7 0,5-5 0,3-3 1,2 1 89,-3-1 0,-2 1 1,-2-1-1,1-2 219,6-5 0,-7 8 1,2-3-1,-10 10 503,-4 4 0,-3-4 1,-10 7 1064,-5 2-1232,-4 13 0,-12 4 0,-3 12-334,-2 6 0,-8 4 1,5 10-1,1-1-73,-1 1 1,-4 0 0,6 0-1,1-1-204,-3 1 1,8 2 0,-5 3 0,4 2-285,3-2 0,3-3 0,2-2 1,4-3-70,3-4 0,-4-3 0,6-8 0,3 4 225,2-3 1,3-3 0,2-4 0,3-6 134,2-6 1,2-6-1,-4-4 1,5-2 199,1-3 1,-6-8-1,2 6 1,-2-1 176,2 1 0,-12 2 1,2 7-1,-7 0 566,-7 1 0,-5 8-170,-7 6 1,-5 7 0,-10 7 0,0 8-112,0 4 1,0 6 0,3 1 0,2 3-99,3-2 1,2-1-1,-5 1 1,5 5-50,2 1 0,3-6 0,7 4 0,0 1-273,0 4 0,2-4 0,5-3 0,8-5-615,4-2 1,5-8-1,3-2 1,4-2 147,3-5 1,-5-3-1,8-4 1,1-5-1739,3-8 2178,3-4 0,0-13 0,-1-2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2:55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22 8237,'12'-9'1040,"0"6"-552,-4-4 1,-8 4-285,0 3 1,-3 10-1,-9 5 1,0 4-35,0 3 1,-3 0 0,-6-1 0,1 1-374,6 0 0,-6 2 0,8 3 0,-2 2-222,-1-3 0,3-1 0,-5-4 0,5 3-97,2 6 0,-7-6 0,5 5 0,-2-7 522,-1-8 0,1 5 0,-8-6 0</inkml:trace>
  <inkml:trace contextRef="#ctx0" brushRef="#br0" timeOffset="251">1 240 8394,'14'0'1182,"1"0"-912,2 0 1,2 2 0,3 3-129,0 2 0,7 10 0,0-4 0,-3 1-337,-1 1 1,-4-3 0,-1 5 0,-3-3-126,-3 3 1,-2-5 0,3 3-1,-5 2-1376,-1 2 1696,-6-7 0,16 7 0,-7-6 0</inkml:trace>
  <inkml:trace contextRef="#ctx0" brushRef="#br0" timeOffset="667">502 436 8128,'-15'0'709,"1"0"0,6 0-87,-6 0 0,9 2 0,-2 6-145,4 6 0,3-2 1,0 3-273,0 2 0,3 0 1,2 0-1,4-5-354,3-3 1,-4 6 0,6-8 0,1 0-615,-3 3 1,7-8 762,-4 6 0,4-6 0,3-2 0</inkml:trace>
  <inkml:trace contextRef="#ctx0" brushRef="#br0" timeOffset="801">589 349 8274,'-7'-22'1655,"-1"0"-2146,1 10 491,7 3 0,10 9 0,2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3:12.74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3050 7099 8197,'-10'-19'-1745,"-2"2"1976,0 2 0,0 11 0,7-6 0,-5 3 146,-2-1 1,7-1 0,-5 4 71,1-2 0,-3-3-232,-10 3 1,7 4-1,1-4-130,-3 5 0,5 2 0,-3 0-61,-2 0 1,-2 2 0,-3 3 23,0 2 0,1 8 0,-1-6 0,0 1 47,0 0 0,8 4 1,-1-4-1,-2 2 45,-2 5 1,-3-5-1,0 2 1,1 3 32,-1 3 1,0 2 0,0-1 0,1 1-79,-1 0 1,0-5 0,0 2 0,1 5 42,-1 1 1,0-1 0,0-2-1,0-1 7,1 1 0,-1 0 0,0 0 0,0-1-15,1 1 1,6 0-1,3 0 1,0 0-52,0-1 1,7 1-1,-5 0 1,3 0-106,0-1 0,-1 1 0,8 2-25,0 5 0,0-4 0,0 6 51,0 1 1,0-8 0,0 5-1,0-5 53,0-2 0,0 0 1,0-1-1,0 1-27,0 0 1,8 0-1,-1-1 1,0 1-6,3 0 1,0 0 0,6 0 0,-1-1 9,2 1 0,2-7 0,3-1 0,0 3-9,0 2 1,7-4-1,0-1 1,-3 1-17,-1-3 1,4 7 0,2-4 0,0 2-21,1-3 0,-1 3 1,-4-7-1,4 0-9,3-1 0,-5 6 0,8-5 0,-1-1 23,-2 1 0,7-3 1,-7-7-1,2 0 56,0 0 1,-2 0-1,5 0 1,-3-2-78,3-6 1,0 6 0,-1-8-1,-4 3-58,-2 0 1,4 0-1,-7 7 1,0-3 35,3-4 1,-8 4 0,5-6-1,-5 2 31,-2-1 1,0-1 0,2 4 0,2-5 67,3-2 1,0 5 0,-7-8 0,0 1-120,0 2 1,0-5 0,-1 7 0,1-2 20,0-5 0,7-2 0,0-3 0,-2 0 52,-3 0 1,-2 0 0,-1 1 0,1-3 172,0-6 0,-3 6 1,-2-5-1,-2 5-27,2 2 1,-5 1-1,0-1 1,-3 0-66,-4 0 1,-2 0-1,-1 1 1,3-1-16,2 0 1,1 0 0,-8 1 0,0-4-36,0-4 1,0 5 0,0-7 0,0 2-104,0 0 1,0-3 0,0 6 0,-3-4 20,-4 4 0,4-1 1,-4 1-1,2-3-54,-2 2 1,2 3 0,-7 2 0,2 0-17,6 0 1,-6 1 0,0-1-1,-2 3 120,-5 4 0,5-4 0,-2 7 0,-1-3 25,3 1 0,-7 1 0,4-1 1,-4 4 139,-3 1 1,0 4 0,-2-7-1,-3 0-35,-2-1 0,0 9 0,8-6 1,-4 3 86,-4-1 0,3-6 0,-11 7 0,1-1-27,2-1 0,-7 6 1,5-4-1,-5 5 110,-3 2 1,1 0 0,-1 0 0,3 0-129,5 0 0,-10 0 0,7 2 0,0 3-179,-2 2 0,7 8 1,-2-6-1,0 1-176,2 0 0,2-3 1,10-7-1,1 0-629,-1 0 0,0 0-752,0 0 1,8 0-1609,-1 0 3161,10 0 0,5 10 0,13 2 0</inkml:trace>
  <inkml:trace contextRef="#ctx0" brushRef="#br0" timeOffset="1251">2222 7644 7968,'0'-22'132,"0"7"687,0 1-684,0 9 440,0-14-575,0 16 0,-10-6-67,-4 9 1,-3 2-1,0 3 1,2 2 138,-1-2 1,-4-3-1,-4-2 1,-3 0 16,-2 0 0,-9 0 0,1 0 0,-4-2-47,-2-5 1,-8-5 0,-2-10 0,-3-2-37,-5-5 0,-1 2 1,-6-12-1,-2-7-68,-3-9 0,0-8 0,8-5 0,0-5-34,32 34 0,0-2 1,-3-5-1,0-2 1,-2-1-1,1-1 1,-1-1-1,1 0 54,-1 0 1,1 1-1,0 3 1,1-1-1,2-2 1,1-1-1,-1 0 1,0 0 135,1 2 1,0-1 0,-1-2 0,1 0-1,5 3 1,2 1 0,0-1 0,-1-1-46,1-2 0,-1 0 1,-1-5-1,0 0 1,5-1-1,0 0 1,3 1-1,-1 0-87,0 2 0,1-1 1,3-4-1,3-1 1,-1-4-1,1-1 1,1-4-1,1-2-33,1-3 1,1-1 0,3 4-1,2-1 1,0 1 0,2-1-1,2-1 1,0 1-97,1-2 0,0 0 1,1-8-1,0-1 1,2 0-1,2 1 1,2 0-1,2 1 163,4-1 1,1 2-1,2 2 1,2 0-1,3-5 1,2-1-1,-1-1 1,2 0 24,0 0 0,2 0 0,1 1 0,2 1 0,3 7 0,1 2 0,1-2 0,0 1-27,2 0 0,1 0 0,1-7 0,1-1 0,5 0 1,2 1-1,0 1 0,2 2 91,2 0 0,2 2 0,0 2 0,2 0 0,0 0 1,1-1-1,-2 2 0,0 0-121,-2 2 0,0 1 1,-2 7-1,-1 2 1,-5 6-1,1 3 1,-1 2-1,1 2 24,0 1 0,-1 1 1,-1 2-1,1 0 0,-2 6 1,0 1-1,-2 2 0,-1 1 188,0 2 1,-1 0-1,36-29 1,-8 5-1,-2 10 58,-5 9 0,-7 8 0,-12 11 0,-5 6-177,-3 7 0,6 4 0,-8 3-325,-3 0 0,-11 10 1,-8 4-1,-2 6-1080,2 1 0,-5 1 1582,6 0 1,-16 0 0,-4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3:17.9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65 654 8324,'-2'-19'-74,"-5"4"1,2 5 128,-10 10 1,11 3-1,-4 4 100,6 8 1,-5 4 0,-1 3 0,3 2-49,3 5 1,2-5-1,0 5 1,0-5-68,0-2 1,2 0-1,3 0 1,5-3-227,2-4 1,-5-3 0,8-7-18,2 2 0,2 0 0,3-9 10,0-6 0,-8-4 0,1-10 0,-1 1 142,-2-1 1,0 0 0,-7 0 0,3 1 140,-4-1 1,-1 0 0,-1 0 0,3 0 27,2 1 0,1-1 1,-8 0 626,0 0-487,0 10 0,0 5 1,0 14-19,0 8 0,0 4 0,0 3 0,0 0-193,0-1 0,0 1 0,0 0 0,0 0-163,0 0 1,7-8-1,3 1-307,2 2 1,-5-1 0,7 1 102,3-2 0,-7-8 1,0 5-244,-1-2 0,-4-3-325,10-7 791,-10 0 0,7 0 0,-7-2 1,2-5 132,-2-8 1,-3 3-1,-2-3 1,2-2 77,6-2 0,-6-3 0,5 1 0,-2-1 171,2 0 1,-2 0-1,7 0 1,1 1-63,-1-1 0,-5 0 1,7 3-1,3 2 27,3 2 1,-6 10 0,1-2 0,2 5-14,2 2 1,-4 2-1,-3 5 1,0 8-157,0 4 1,-5 3-1,5 2 1,-2 3-305,-5 2 0,4 0 0,-1-5 1,-1 3-254,3 2 0,-8-7 1,8-8 475,-1 3 0,-6 2 0,6 3 0</inkml:trace>
  <inkml:trace contextRef="#ctx0" brushRef="#br0" timeOffset="630">915 589 8259,'-22'0'-967,"0"0"1,0 0 1746,1 0 0,-1 2 0,2 5 0,3 8-162,3 4 1,7 3 0,-5 0-1,2-1-300,5 1 1,3 7-1,2 0 1,0-2-164,0-3 1,9-2-1,6-3 1,4-2-301,3-2 0,0-10 0,0 2 1,-1-7-186,1-7 0,7-6 0,0-8 1,-2-4-140,-3-4 0,-2 5 1,0-7-1,-1-1 20,1-4 0,-10 2 0,-2-2 0,-3-3 58,0-2 0,1-3 0,-8 1 0,0-1 233,0 1 1,-8-1-1,-1 1 1,-3-1 191,-5 1 0,-3 9 0,-1 5 0,-1 5 119,0 2 1,7 10 0,1 7 73,-3 10 1,5 9 0,0 13 0,2 4 134,5 3 0,0 2 1,1 8-1,-4 0-8,4-1 0,1 8 1,6 0-1,1-3-191,4-2 0,6 5 1,-4 0-1,2-3-156,5-2 0,2-5 0,3-5 1,0-4-19,0-1 0,-1-6 0,1 1 0,0-9-162,0-10 1,-1-4 0,1-3-12,0 0 0,-8-7 0,-1-3 0,-4-2 63,-4-5 0,-2-3 0,-3-1 0,0-1 47,0 0 0,0 0 0,0 1 0,0-1 32,0 0 1,0 0 0,0 0 338,0 1 0,-8 6 229,1 1 1,-3 9 0,5 0-7,-2 10 1,0 9 0,7 13 0,0 4-148,0 3 1,0-5-1,0 5 1,0 0-294,0 0 0,7-7 0,3 2 0,2-5-784,5-2 0,-5-8 0,3-2 0,2-2-1174,2-5 0,3-3 1878,-1-2 0,11-19 0,2-5 0</inkml:trace>
  <inkml:trace contextRef="#ctx0" brushRef="#br0" timeOffset="1315">1372 676 8274,'12'-12'2250,"5"4"-2084,-10 16 0,3 1 1,-5 8-1,2-2-48,-2 2 0,5 2 0,-3 3-144,-2 0 0,-3-1 1,-2 1-1,0 2-138,0 5 0,0-4 1,-2 4 74,-6-5 0,6-10 0,-8-2 141,1-2 1,6-5 0,-4-12 0,5-8-112,2-4 1,0-13 0,2-4 0,5-5-195,8-3 0,4 1 0,3-1 0,0 3-55,-1 5 1,8-3 0,0 10 0,-2 5-978,-3 7 1285,-2-2 0,10 16 0,1-7 0</inkml:trace>
  <inkml:trace contextRef="#ctx0" brushRef="#br0" timeOffset="1582">1655 893 6885,'22'-21'-287,"0"-1"1,-1 0 0,-1 0 0,-3 3 286,-3 4 0,1-4 0,6 5 0,1-6 0,0-11 0,0-3 0</inkml:trace>
  <inkml:trace contextRef="#ctx0" brushRef="#br0" timeOffset="1783">1916 610 7775,'-14'8'-1234,"-1"-1"1605,-2-2 0,5 4 1,-2-1-1,-1-1-29,3 3 1,-5-6 0,8 9 0,-4-1 240,-3 0 0,6-5 0,0 8 0,3 1-125,0 4 1,-1 2 0,11-3 0,2-2-345,2-3 0,17-2 0,0 5 0,8-2-446,6 2 1,1-7 0,0-3-1,-3-5-165,3-2 0,2 0 0,0 0 0,-5 0-639,-6 0 1,1-9 0,0-6 1135,3-4 0,-7-3 0,4 0 0</inkml:trace>
  <inkml:trace contextRef="#ctx0" brushRef="#br0" timeOffset="2050">2287 523 8183,'-15'-7'0,"1"0"22,-3 2 1,-3 2 442,-2 3 0,1 3 0,1 4-190,6 8 0,4 4 0,10 5 0,0 3-87,0 2 1,0 0 0,3-7 0,1 2-3,4 5 1,9-12 0,-5 5 0,2-3 3,1 0 1,-3-4-1,5-3 1,-5 0 624,-2 0-699,-3-7 1,-10 5 0,-4-10-1237,-7 0 1,-6 0-1,-2 0-632,1 0 1,-1 0 1751,0 0 0,0 0 0,1 0 0</inkml:trace>
  <inkml:trace contextRef="#ctx0" brushRef="#br0" timeOffset="2432">2635 1 8183,'-7'24'-95,"-1"5"1,-6-3-1,7 11 1,2 1 429,2 4 1,3 11 0,0 3 0,3 2 53,4 0 1,-4-3 0,6 6-1,-2-3-562,1 2 0,1-6 0,-4-4 0,3-6-269,-4-8 0,6-4 1,-3-11-1,1-1-975,1-6 1417,-6-4 0,6-20 0,-9-2 0</inkml:trace>
  <inkml:trace contextRef="#ctx0" brushRef="#br0" timeOffset="2700">2330 501 8183,'15'0'-9,"-1"0"217,3 0 0,-5 0 0,3 0 0,2 0 212,2 0 0,10 8 1,0-1-1,0-2-90,3-3 0,1 6 0,11-1 0,2-2-270,5-3 1,-5 5-1,5 3 1,-8 2-26,-7 5 1,3-5 0,-10 0 0,-2 0-307,-3 0 0,-2 3 0,-3 7-695,-4-1 0,-6-6 966,-9 0 0,0-1 0,0 8 0</inkml:trace>
  <inkml:trace contextRef="#ctx0" brushRef="#br0" timeOffset="2816">2983 393 8183,'0'-22'-175,"0"0"1,-2 8-158,-5-1 332,4 10 0,-6-14 0,9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3:14.8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23 862 7598,'-12'-12'1126,"2"2"0,20 10 0,4 0-1087,6 0 1,1 0 0,1 0-1,0-2-147,0-6 0,-1 6 0,1-8 1,2 3-68,5 0 1,-4-8 0,6 6 0,-2-1-38,0 0 1,0-4 0,-7 6-29,0 4 0,-1 1 385,1 3 1,-10 3-1,-4 4 1,-6 10 71,-2 9 1,-7 1-1,-3 7 1,-2 0-33,-5 0 0,5-5 1,0 7-1,0 0-105,0-2 1,7-2 0,-5-11 0,3 1-532,0 0 1,-1 0-1,8-1-1479,0 1 1930,0-10 0,10-2 0,2-10 0</inkml:trace>
  <inkml:trace contextRef="#ctx0" brushRef="#br0" timeOffset="468">1133 492 8262,'0'-22'-60,"-7"0"1,-3 0 545,-2 0 0,-2 3 0,-8 5 218,0 6 0,8 8 0,-1 8 1,-2 6-184,-2 5 0,-3 11 1,3 1-1,2 3-431,2 5 0,3-6 1,-2 1-1,6 0-332,6 0 0,2-7 0,0 2 0,0-5-237,0-2 0,2-1 1,6-1-166,6-6 0,6-4 0,1-12 341,1-6 0,-3-4 1,-2-10-1,-2 1 69,2-1 0,-5 0 1,2 0 168,3 1 1,0-1 0,0 2-1,-5 4 41,-2 1 0,5 8 0,-6-5 164,3 2 1,-7 5 0,5 10 0,-3 5 297,0 2 0,3 5 0,-5 9 0,5 3-367,2-2 1,-5 0-1,5-1 1,0 3-485,0-2 1,-4-10-1,6-3-641,3 3 1054,2-7 0,3 0 0,0-10 0</inkml:trace>
  <inkml:trace contextRef="#ctx0" brushRef="#br0" timeOffset="769">1438 579 8262,'0'21'-122,"0"1"1,0 0-1,0 0 589,0 0 0,0-1 0,3 1 0,1 0-65,4 0 0,6-8 1,-4-2-1,2-2 25,5-5 1,2 5-196,3-3 1,0-10-1,0-11-150,-1-6 0,-8-9 0,-4 0 0,-2 0-34,1-2 1,-1 4 0,-5-7-1,3 1-10,2-1 1,1 5-1,-8-5 1,0 0-390,0 0 1,0 7 0,0-2 0,0 5-1030,0 2 0,2 8-1149,5-1 2529,6 11 0,-1-6 0,-3 10 0</inkml:trace>
  <inkml:trace contextRef="#ctx0" brushRef="#br0" timeOffset="1068">1896 383 8239,'12'0'1673,"-3"2"-1221,-9 5 0,-2 5 1,-3 13-1,-5 1 55,-2 3 1,7 8 0,-2-6-1,5 3-211,2 5 0,0-8 0,0-2 0,0-2-117,0 2 0,2-15 0,5 1 0,8-10-144,4-5 0,3 0 0,0-5 0,0-7-116,-1-10 0,-1-12 0,-3 3 1,-5-1-31,-3 1 0,-1-6 0,-6 6 0,3 0-111,2-1 1,0 1 0,-9 6 0,-3 1-155,-2 5 1,-8 2-1,6-2 1,-3 2-573,-5 2 0,5 10 0,-3-2 193,-2 5 0,5 2 0,0 2 0,2 5 755,5 8 0,-7 4 0,0 3 0</inkml:trace>
  <inkml:trace contextRef="#ctx0" brushRef="#br0" timeOffset="1252">2135 492 8902,'15'0'1328,"-3"2"-929,-3 5 0,-1-2 0,-6 7 0,3 0-259,2 0 1,3 3 0,-5 7-1,2-1-170,-2 1 0,4 0 1,-1 0-1,-1 0-826,3-1 1,-6 1 855,11 0 0,-10 0 0,4-1 0</inkml:trace>
  <inkml:trace contextRef="#ctx0" brushRef="#br0" timeOffset="1418">2222 339 8260,'0'-29'0,"0"0"195,0 2 0,0 3 461,0 3-678,0 8 1,0 13-1,0 15 22,0 4 0,0 3 0,0 0 0</inkml:trace>
  <inkml:trace contextRef="#ctx0" brushRef="#br0" timeOffset="1835">2462 426 8359,'-12'3'1059,"4"4"1,-1 5 0,-1 12-673,-2 5 1,7-2 0,-2 7-1,4 0-277,3 0 1,0-1 0,0 6 0,0-5-180,0-3 0,3-9 0,4-10 1,5 0-284,0 1 1,8-9-1,-6 1 1,3-10-59,-2-9 0,4-6 0,-7-4 0,3-2 65,-1-3 0,-7-10 0,5 3 1,-2-6 72,-5-1 0,-3-1 0,1 1 0,2-1 60,2 1 0,0-8 0,-7 0 0,-2 3 119,-6 2 1,-1 2 0,-6 1 0,8 1 18,5 6 443,-8 14 1,7 22 0,-4 17 0,5 10 198,2 9 1,0 5 0,0 3 0,2 0 116,5-1 1,-2 1-1,10-1 1,-1 1-336,-2-1 0,5 1 0,-7-1 0,2-1-508,5-6 0,-5 5 0,0-7 0,0 0-232,0-5 1,1-5 0,4-5 0,-3-2-1227,3-2 1,-5-10 1615,3 2 0,-1-5 0,8-2 0</inkml:trace>
  <inkml:trace contextRef="#ctx0" brushRef="#br0" timeOffset="2101">2984 426 8220,'0'-24'-3,"0"-5"1,0 5-1,0-5 474,0 5 0,-2 4 1,-5 6-90,-8 6 1,3 16 0,0 6 0,0 8-65,0 7 1,4 5-1,-4 9 1,3 3 78,4 5 0,2-5 1,3 5-1,0-5-127,0-2 1,0-1 0,0-2 0,3-2-99,4-3 1,-2-9-1,9 0 1,1-8-362,-3-5 0,0-2-46,-5 3 0,-7-5-241,0-10 0,-9-3 0,-13-2 0,-2-4-765,-5-3 0,12 7 0,-5-5 1241,3 0 0,-1-2 0,-1-9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3:22.2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110 959 8225,'-15'7'0,"3"3"-47,2 2 0,-4-5 1,4 5-1,0 0 508,1 0 0,-1-7 1,5 5 471,-2 0-830,0-8 0,7 5 0,0-14-174,0-8 1,2-4 0,3-3-1,5-2-78,2-5 1,-5 5-1,8-8 1,1 1-55,4-5 1,-6 2 0,1 0 0,-1 3 139,-2 4 0,8 3 0,-6 4 249,6 6 1,2-1 103,-1 15 1,-6-2-1,-3 19 1,-2 5-129,-6 4 1,6 6 0,-3-6 0,1 3-197,1-2 1,-6-3 0,4-2-1,-5 0-276,-2-1 0,3 1-336,4 0 679,-5-10 0,6-5 0,-13-14 0,-2-7 35,2-6 1,-5-9 0,3 0 0,2 0-12,3-2 1,2 6-1,0-6 1,2 2-42,5 0 0,3 0 0,7 7 0,-3 3 20,3 4 0,-5 6 1,3 9-1,2 0 143,2 0 0,1 2 0,-3 5 0,-3 8-49,3 4 1,-7 3-1,-1 0 1,-1 2-67,-1 5 1,0-5 0,-7 5-32,0-5-222,0-2 103,0 0 1,-2-20 0,-3-9-23,-2-10 1,-1-5 0,8 1-1,0-1-66,0 0 0,0 0 0,0 0 0,3 1 124,4-1 1,-2 7 0,9 3 28,3 3 0,3 1 0,1 8 0,1 0-145,0 0 1,0 3 0,0 4-332,-1 8 1,1 4-1,0 3 1,-3-1-723,-4 1 1219,4 0 0,-7 0 0,10 0 0</inkml:trace>
  <inkml:trace contextRef="#ctx0" brushRef="#br0" timeOffset="251">1002 654 8211,'0'-22'72,"0"0"1,0 1 358,0-1 1,-9 2-1,-6 6 1,-4 7 112,-3 4 0,5 3 1,-2 0-1,-3 3-55,5 4 0,-5 5 0,8 10 1,-3 0-251,2-1 1,-2 4 0,10 1-1,2 3-441,3-2 1,2-1 0,0 1-1,0 2-402,0-2 1,2-6 0,6-4 59,6-2 1,5-3-1,3 3 1,0-8 233,0-5 1,0-4 0,-1-3 0,1-5 175,0-2 0,-8 0 0,1-5 125,2 3 0,0 6 0,0-4-328,-3 3 0,1 1-221,7 8 1,-8 0 557,1 0 0,-1-9 0,8-3 0</inkml:trace>
  <inkml:trace contextRef="#ctx0" brushRef="#br0" timeOffset="470">1286 1 8191,'-8'31'56,"1"5"1,-7 6 0,6 1 0,3 3 239,3 5 0,2 5 0,0 11 0,0 3-196,0 3 0,0 0 0,0-8 1,0 0-591,0 1 0,0-13 1,2-10-150,6-11 1,-3-18 638,9-6 0,-9-16 0,5-4 0</inkml:trace>
  <inkml:trace contextRef="#ctx0" brushRef="#br0" timeOffset="755">937 393 8191,'-22'0'788,"1"0"0,8 2-550,6 5 0,14-2 1,8 7-1,4-2-174,3-5 0,10 4 0,4-1 0,5-3 118,3-3 0,-1-2 0,1 0 0,-1 0 107,1 0 1,-1 0-1,1 0 1,-1 0 40,1 0 1,-8 2 0,-2 3 0,-2 5-239,-6 2 1,3 5 0,-5 10 0,-4 2-279,-1-3 0,-9 6 0,-3-1 0,-2 3-151,2 5 0,-4-8 1,4-2-1,-5-5-1701,-2-2 2038,-9 0 0,-3-10 0,-10-2 0</inkml:trace>
  <inkml:trace contextRef="#ctx0" brushRef="#br0" timeOffset="902">1634 240 7554,'0'0'0</inkml:trace>
  <inkml:trace contextRef="#ctx0" brushRef="#br0" timeOffset="1485">1852 458 10791,'-22'10'711,"7"-6"1,3 11 0,0 2-357,0 2 0,5 3 0,-5 0 0,0 0-184,0-1 0,7 8 0,-3 0 0,6-2-240,2-3 0,0-2 0,0 0-138,0 0 1,10-10 0,4-5 0,6-5-292,1-2 0,-6-2 0,-1-5 1,3-8 37,3-4 0,-1-3 0,-2 0 1,-5 0 341,-2 1 1,4-1 0,-4 3 0,0 2 349,-1 2 1,-1 8 0,-6-5 502,5 2 1,-2-4-177,10 6 0,-11 11 0,6 11-447,0 6 1,-8 1 0,6 1 0,-6 0-82,-2 0 1,7-1 0,0 1-78,-2 0 0,-2 0 0,-3 0-96,0-1-18,0-9 1,0-4 0,0-16 0,0-6-263,0-5 1,7-10 0,3-3 0,2-2 95,5-4 1,-5 6 0,2 1 0,3 4 197,3 5 1,1-4-1,1 13 414,0 1 1,0 5 0,-3 14 0,-2 8-161,-2 4 0,-11 10 0,6 3 0,-3-1-372,1 1 246,-1 6 0,2-13 0,4 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5:40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218 284 7641,'-22'-19'-143,"0"4"1,8 3-1,-1 7 564,-1-2 0,3 2 1,1 12-1,0 8-151,0 4 1,5 5-1,-5 3 1,0 7 14,0 7 0,4-2 0,-4 12 0,3-3-66,4 3 0,2 4 0,3 11 1,0-1-69,0 0 0,0 1 1,3-3-1,4-3-269,7-2 1,6-2-1,2 2 1,-1-10-466,1-9 1,2 0 0,3-10 0,2-5-761,-2-7 1343,-3-7 0,-2-10 0,-1 0 0</inkml:trace>
  <inkml:trace contextRef="#ctx0" brushRef="#br0" timeOffset="567">436 589 9620,'14'10'1840,"-2"4"-1540,-2 5 1,5-4 0,-6-1 0,3 3-226,5 3 1,3 2 0,1-1 0,1 1-342,0 0 1,0-8 0,0-1 0,-1-1-801,1 0 1,0-7 0,0 2 525,-1-5 0,-6-4 0,-3-5 0,0-8 540,0-4 0,-7-3 0,2-2 0,-2-5 0,2-8 0,-4 3 0,4 1 0,-4-1 0,-3 0 0,-8 5 0,-1-5-3,-3 3 0,4 1 429,-6 9 0,9 11 0,-5 10 259,1 12 0,6 15 0,-4 4 0,4 3-131,3 5 0,0 9 0,0 3 0,0 0-259,0 2 1,0-5-1,0 8 1,0 0-424,0-1 0,0-6 1,0 2-1,0-8-690,0-7 0,0-4 0,0-10 0,0-1-2419,0 1 3237,0 0 0,10 0 0,2 0 0</inkml:trace>
  <inkml:trace contextRef="#ctx0" brushRef="#br0" timeOffset="750">1067 894 8078,'-12'22'45,"0"-1"0,7 4 1,-4 4 321,-3 7 0,7 3 0,-5-1 1,3-1-369,-1 1 1,-1 3 0,4 3 0,-2 0-59,2-1 59,2-9 0,3 7 0,0-7 0</inkml:trace>
  <inkml:trace contextRef="#ctx0" brushRef="#br0" timeOffset="1167">1634 480 8103,'-15'0'-80,"0"2"611,-1 6 1,3-1-1,1 12 1,0 6-109,0-1 1,5 10-1,-5 2 1,2 7-479,5 8 0,-4-2 0,1 6 0,1 1-623,-3 0 1,8-8-1,-8 3 1,3-5 677,0-3 0,-10-9 0,5-2 0</inkml:trace>
  <inkml:trace contextRef="#ctx0" brushRef="#br0" timeOffset="1386">1329 589 8645,'0'14'2498,"2"1"-2061,5 2 0,-2-5 0,10 2 1,-1 3-332,-2 3 0,8 9 0,-3 0 0,7-3-481,5-1 1,0 4 0,-7 0 0,-1-3-1133,1-1 1,0-4 1506,0 1 0,0 0 0,-1 0 0</inkml:trace>
  <inkml:trace contextRef="#ctx0" brushRef="#br0" timeOffset="1602">1895 763 8386,'0'22'699,"0"0"0,0-1-326,0 1 0,0 2 1,0 3-249,0 2 1,0 0 0,0-7-1,0 0-395,0-1 1,7 8-1,0 1 1,-2-4-1670,-2-2 1939,-3-2 0,9 0 0,3 0 0</inkml:trace>
  <inkml:trace contextRef="#ctx0" brushRef="#br0" timeOffset="2121">2265 44 7857,'7'-14'0,"3"2"158,2 2 1,3 3-1,6 7 447,1 0 1,0 12-1,0 10 1,-1 12-135,1 7 0,0 5 0,0 5 0,2 7 7,5 5 1,-5 9-1,3 3 1,-8 3-315,-4 4 1,-10 3 0,2 2 0,-5-5-220,-2-9 1,-9-11 0,-6-18 0,-4 0-212,-3-1 1,-2-9 0,-3-5-1,-2-2-288,2 2 0,3-10 0,2 5 0,3-2-1186,5-5 1,-3-7 1739,9 4 0,-9-9 0,5 5 0</inkml:trace>
  <inkml:trace contextRef="#ctx0" brushRef="#br0" timeOffset="2367">2984 894 8017,'12'0'1397,"7"0"1,-4 0-1247,4 0 0,10 0 0,2 0 0,3 0-578,5 0 0,2 0 0,3 0 427,-1 0 0,11 0 0,1 0 0</inkml:trace>
  <inkml:trace contextRef="#ctx0" brushRef="#br0" timeOffset="2500">3528 741 8017,'-31'0'645,"4"0"0,-9 0 0,-1 0 336,4 0 0,-9 0 0,6 0 0,-5 0-670,-3 0 0,3 0 0,3 0 1,4 0-1010,2 0 0,3 0 698,7 0 0,1-9 0,-1-3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5:39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632 66 8172,'-22'-15'-198,"0"3"1,1 3 281,-1 4 1,0-5 0,0 3-1,0 2 525,1 3 0,-1 4 1,-2 5-1,-5 8-81,-8 4 1,4 5-1,-1 5 1,0 8-161,0 4 0,0 10 1,-5 2-1,5 0-206,3 0 0,4 8 1,10-3-1,5 5-166,3 2 0,1-7 0,11-2 1,4-3-410,8-5 0,4-4 0,5-8 1,3-9-611,2-10 1,10 0-1,-3-10 1,5-2 1022,2-3 0,1-2 0,0 0 0</inkml:trace>
  <inkml:trace contextRef="#ctx0" brushRef="#br0" timeOffset="301">763 545 8172,'-10'-22'711,"-2"10"0,-10 5-142,0 4 1,0 6-1,3 4 1,0 10-190,-3 10 1,7 7 0,-9 9 0,7 3-220,0 5 0,8-5 0,1 7 0,6-2-227,2 0 1,2 0-1,6-10 1,6-7-197,6-13 0,1-1 1,1-13-1,0-2 166,0-3 1,7-11 0,0-6-1,0-7 139,2-7 1,-9-5 0,2-9 0,-7-1 56,0 1 0,0-1 1,-2 1-1,-8-1-197,-5 0 0,-2 3 0,-2 5 0,-5 7-58,-8 5 0,-14 12 0,-5 4 0,-2 6-170,0 2 0,7 0 0,-5 2 0,5 6-150,9 6 1,-2 6 0,10 1-1,0 1-429,5 0 904,5 0 0,-8 9 0,-2 3 0</inkml:trace>
  <inkml:trace contextRef="#ctx0" brushRef="#br0" timeOffset="850">1089 676 7992,'-2'-22'0,"-3"0"12,-2 0 0,-1 1 0,8-1 1,0 0 240,0 0 0,0 8 0,0-1 1105,0-2-981,0 8 1,8 1-1,-1 18 1,0 9-39,3 8 0,0 4 1,7-4-1,-3 2-94,3-2 1,0 4 0,0 1 0,-3-1-165,3 1 1,3-3-1,1-8 1,1 1 109,0 0 0,-7-8 0,-1-2 178,3-2 1,2-7-259,3-18 1,-10 1 0,-5-18 0,-4 1-138,-3-6 0,7 3 1,0-2-1,-2-3-332,-2-2 0,-3-2 0,0-1 0,0 3-501,0 5 1,0-3 0,0 10 0,0 2-1708,0 3 2566,9 2 0,3 1 0,10-1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5:45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1 153 8145,'0'-22'-280,"0"0"938,0 10 1,2 5 0,3 14 0,5 8-212,2 4 1,-5 3 0,5 2 0,0 3-215,0 2 1,-4 7 0,4-7 0,-3 0-96,-4 3 0,5-8 0,-3 5 0,-2-5-105,-3-2 0,-2 0 0,0-1-212,0 1 1,-2-10-1,-5-5-122,-8-4 0,5-13 1,1-4-1,2-8-2,-1-7 1,1 2 0,7-9 0,0 0 40,0 2 0,2-5 1,3 10-1,3 2 150,-4 3 0,8 5 0,3 2 1,4 5 444,3 2 1,-7 3 0,-1 7 0,3 2-40,2 6 1,3 4 0,-2 12-1,-3 2-513,-3 3 1,-9 3-1,5-5 1,-3 2-2067,0-3 2285,0-2 0,3 8 0,2 2 0</inkml:trace>
  <inkml:trace contextRef="#ctx0" brushRef="#br0" timeOffset="195">458 305 10179,'10'12'545,"-5"-2"1,9-10-1181,3 0 1,2 7 0,3 1-1574,0-4 2208,0-1 0,-1-3 0,1 0 0</inkml:trace>
  <inkml:trace contextRef="#ctx0" brushRef="#br0" timeOffset="396">828 0 8876,'0'25'1721,"0"1"1,0 6-1119,0 2 0,0 2 0,0 7 0,0 3-328,0 5 1,7-2 0,1 6-1,-1-2-728,3-4 1,-8-10 0,5-6 0,-4-1-732,-3-5 0,0-3 1184,0-3 0,9-8 0,4-4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5:44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651 85 8034,'3'-14'-130,"1"-1"321,4-2 1,-1 5 592,-7-3 1,2 11-316,6-4 0,-6 8 1,5 8-1,-4 6-73,-3 5 0,2 11 0,3 1 0,2 0-336,-2 1 0,5 4 1,-3-7-1,0-2-515,3-3 0,-8 0 1,8 0-1,-3 1-2553,0-6 3008,1-2 0,1 14 0,4 3 0</inkml:trace>
  <inkml:trace contextRef="#ctx0" brushRef="#br0" timeOffset="268">20 695 8166,'-13'22'529,"6"-10"0,17-5 58,12-5 1,12-2-1,19 0 1,15 0-297,16 0 0,15 0 0,-41-1 0,1 0 0,2-1 0,1-1-196,2 0 0,0-1 1,1-3-1,1-1 1,-1 3-1,1 1 1,-3-1-1,-1 0-119,-3 0 0,-2 0 0,40-2 1,-27 7-1,-12 0-1516,-14 0 0,-10 0-1155,-12 0 2695,-10 0 0,-12 0 0,-12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1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0 371 8320,'0'21'-94,"0"1"1,0 0-1,0 0 205,0 0 0,0-1 1,2-1 307,6-6 0,4-4 1,10-10-234,-1 0 0,1-10 1,2-7-1,3-7-53,2-5 0,2-7 1,-4 4-1,2-2-222,-2-4 0,-3-1 0,-2 0 0,-3 5-218,-4 3 0,2 2 1,-10 7-1,-2 0 0,-3 1 1,-4-1 0,-6 2 0,-9 4 142,-9 1 0,2 10 1,-8-2-1,3 4 307,0 3 0,0 10 0,5 5 1,-3 6 308,-2 9 0,3-4 1,9 8-1,2 0 164,-2 0 1,8 2 0,1 8-1,6-1-195,2 1 1,0-8 0,2 0 0,6 1-493,6-4 0,8-1 1,4-10-1,6-1-798,2 1 1,2-2 0,8-6 868,-1-7 0,1 5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5:46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0 131 8939,'24'0'318,"5"0"1,8 0-1,16 0 1,15 0-202,16 0 1,6 0-1,-40-1 1,2-1-1,-1 0 1,2-3-154,0-2 0,0 0 1,1 1-1,-1 0 1,-3-1-1,-1-1 1,35-7-529,-16 3 1,-15-5 0,-16 10 563,-8 2 0,-15-7 0,-4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5:47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10027,'32'-7'0,"2"-1"242,0 3 0,14 1 0,-4-1 0,2-2-134,0 2 1,-3 2 0,-2 3-1,-5 0-178,-6 0 1,-9 10-1,-6 4 1,-8 8-51,-4 7 0,-6-2 0,-7 9 0,-11 5-55,-13 8 1,-7-1 0,-3 10 0,1 0 60,-1-2 1,0-3 0,3-9 0,5-3 99,7-5 1,5-4-1,4-11 142,6 1 0,7-10 0,16-7 279,13-10 0,2 0 1,13-7-1,1 0-105,3 0 0,3 7 0,0-4 0,1 1-60,6 1 1,-5 0-1,5 7 1,-5 0-255,-2 0 1,-1 2 0,-2 3 0,-4 5-852,-8 2 0,-8-5 0,-4 8-1432,-2 2 2295,-10 2 0,-5 12 0,-12 3 0</inkml:trace>
  <inkml:trace contextRef="#ctx0" brushRef="#br0" timeOffset="252">196 1220 8037,'-9'12'460,"4"5"0,-7-8 343,2 4 0,3 1-425,7 8 0,0 0 0,0-1-408,0 1 1,7 0-1,3-3 1,-1-2-956,1-2 1,7-10 984,-2 2 0,4 5 0,3 0 0</inkml:trace>
  <inkml:trace contextRef="#ctx0" brushRef="#br0" timeOffset="384">175 1024 8037,'-22'0'-53,"0"-3"0,0-2 526,1-2-1343,8-10 870,4 15 0,18-8 0,4 10 0</inkml:trace>
  <inkml:trace contextRef="#ctx0" brushRef="#br0" timeOffset="734">436 1416 8329,'0'12'1623,"2"0"1,6-7-1559,6 2 1,6 0 0,1-7 0,1 0-242,0 0 0,7 0 1,2 0-1,1-2-540,-1-5 1,-2 2 0,-7-7 0,0 2 247,0 5 0,-10-7 1,-3 0-1,-1-3 468,-1 1 0,-2-1 0,-13-4 0,-6 5 0,-8-3 0,-4 9 0,-6 3-36,-2 3 0,-2-5 1,-8 0-1,3 2 373,5 2 1,-5 3-1,7 0 1,0 0-338,5 0 0,-5 10 0,0 2 0</inkml:trace>
  <inkml:trace contextRef="#ctx0" brushRef="#br0" timeOffset="934">1002 1089 11094,'0'22'265,"0"0"1,0 7 0,0 0-1,0 0-894,0 2 1,0 1 0,0 6 628,0-1 0,0-1 0,0 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02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7177,'0'-12'2994,"0"4"-2533,0 16 1,9-4-1,3 11 1,3 2-216,-1 2 1,1 3-1,7 0 1,-1-3-220,1-4 0,0 4 0,0-7 1,-1 3-224,1-1 1,0-7 0,0 6 0,0-4-950,-1-4 0,-6-3 0,-1-2 1145,3 0 0,3-9 0,1-3 0</inkml:trace>
  <inkml:trace contextRef="#ctx0" brushRef="#br0" timeOffset="201">414 0 8125,'-19'3'100,"4"4"0,3-2 0,5 10 0,-5 1 267,0 4 1,0 9 0,7 2-1,-2 3-9,2 5 0,2 9 0,3 6 1,0-1-109,0 0 0,0 10 1,0 0-1,0 7-377,0 0 1,0-2-1,-2-3 1,-3 1-634,-2-1 0,0-17 0,4-7-369,-4-7 1,2-7 1128,-9-13 0,9 6 0,-5-8 0</inkml:trace>
  <inkml:trace contextRef="#ctx0" brushRef="#br0" timeOffset="501">610 458 8125,'-9'14'364,"-6"1"1,5-8 0,3 8 0,5 2 312,2 2 1,0-5-1,2 1 1,5 2-460,8 2 0,-1 3 0,6-3 0,4-2-242,0-2 0,0-10 0,-2 2 0,2-5-928,5-2 0,-4 0 0,4 0-1700,-5 0 2652,-12-9 0,7-13 0,-7-12 0</inkml:trace>
  <inkml:trace contextRef="#ctx0" brushRef="#br0" timeOffset="633">697 284 8125,'-21'-20'38,"-1"6"0,0 4 533,0 0 0,0 8 2000,1-5-2728,9 4 0,4 3 0,13 3 1,5 2 156,2 2 0,12 10 0,10-5 0</inkml:trace>
  <inkml:trace contextRef="#ctx0" brushRef="#br0" timeOffset="884">1024 436 10787,'10'12'435,"2"-2"0,12-10 0,3 0-558,2 0 1,2 0 0,-4 0-1,2 0-501,-3 0 1,6 0 0,-3 0 623,-3 0 0,8 0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04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8137,'-22'10'141,"1"4"1,-1 1 0,0 4 0,3 8 102,4 4 1,-2 5 0,10 8 0,2 2 46,3 5 1,2 0-1,0 12 1,2 7-153,5 5 1,-2 5-1,10 7 1,2 2-277,2 6 1,13-6 0,-15-41-1,2 1 1,0-2 0,1 0-267,-3 1 0,2-1 1,32 37-1,-1-11 1,11-8 402,4-7 0,10 5 0,3-7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03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219 850 7737,'-12'-22'1740,"2"10"1,10 5-1406,0 14 0,2 5 0,3 10 1,5 0-299,2 0 1,3-1 0,6 1 0,1 0-462,0 0 0,0 0 0,-1-3 0,1-2-277,0-3 1,0-9 0,-1 5 700,1 0 0,10-8 0,2 8 0</inkml:trace>
  <inkml:trace contextRef="#ctx0" brushRef="#br0" timeOffset="200">545 741 8099,'-7'15'0,"0"-1"207,2 3 1,-5-2 0,3 4 0,0 8 326,-3 4 0,8 5 0,-8 8 0,3 2 54,0 5 1,-1 4 0,8 11 0,-2 2-425,-5 4 1,4-2-1,-7 8 1,3-6-515,0-9 0,0-10 0,7-16 0,0-8-1299,0-5 1649,0-12 0,0 7 0,0-6 0</inkml:trace>
  <inkml:trace contextRef="#ctx0" brushRef="#br0" timeOffset="450">1 611 8140,'10'-12'423,"-6"-5"0,11 7-8,2-2 0,12 7 0,7-5 0,8 3-76,7 0 1,-3 0 0,10 7 0,3-3-472,1-4 0,-3 4 1,-4-4-1,-4 5-2144,-10 2 2276,3-10 0,-20-2 0,7-10 0</inkml:trace>
  <inkml:trace contextRef="#ctx0" brushRef="#br0" timeOffset="1218">1068 240 8273,'22'0'226,"0"8"1,-1-1-1,1 0 204,0 3 0,7 4 0,0 15 0,0 8 132,2 4 0,-9 5 0,2 7 0,-9 10-201,-5 7 1,-3 20-1,-7-3 1,-5 2-255,-9 1 0,-3-3 0,-20 0 0,-1 0-489,-4 0 1,1-9-1,5-6 1,5-4-552,-1-3 1,8-9-1,-3-8 1,8-9-1969,4-10 2901,11-14 0,-6 4 0,10-7 0</inkml:trace>
  <inkml:trace contextRef="#ctx0" brushRef="#br0" timeOffset="1783">1896 197 7925,'-22'0'111,"0"0"0,7 10 0,1 4 0,-3 8 426,-2 7 1,-1 14 0,3 18 0,5 9-152,3 10 1,-6 17 0,11-44 0,1 3 0,0 3 0,1 3-200,0 2 0,2 0 1,-1-3-1,2-1 1,-1-3-1,2 0 1,1-5-1,1 0-254,11 42 1,11-9 0,3-15 0,0-17-277,3-12 0,-1-14 1,8 2-1,-3-7-2115,3-8 2458,2 5 0,3-16 0,-1 7 0</inkml:trace>
  <inkml:trace contextRef="#ctx0" brushRef="#br0" timeOffset="2266">2745 611 8027,'0'-15'-9,"-3"1"1871,-4-3-1422,5 7 1,-15 10-1,10 14 1,-1 8-345,-1 7 0,4 3 0,-10 6 0,1-1-177,2 1 1,-8 11 0,8-1-1,-2-4-609,-1-5 0,3-6 0,-5 6 0,5-5 690,2-3 0,-7-2 0,5-7 0</inkml:trace>
  <inkml:trace contextRef="#ctx0" brushRef="#br0" timeOffset="2466">2418 741 8027,'12'0'1826,"0"0"-1464,-4 0 1,1 10 0,8 4 0,-2 6-19,2 2 0,2 2 1,3 2-1,2 6-381,5 2 0,-5-5 1,5 5-1,-2-3-713,2-4 1,-5-3-1,5-2 1,-5-3 749,-2-4 0,0 4 0,0-7 0</inkml:trace>
  <inkml:trace contextRef="#ctx0" brushRef="#br0" timeOffset="2650">2963 872 7889,'-13'22'622,"6"-1"6,5 1 0,2 0 0,0 0 1,0 0-422,0-1 0,9 1 0,6 0-827,4 0 1,3-3-1,0-4 1,0-8 619,-1-5 0,11 8 0,2 2 0</inkml:trace>
  <inkml:trace contextRef="#ctx0" brushRef="#br0" timeOffset="2784">3071 611 8027,'-21'-8'-81,"-1"1"1,7 0-1222,1 7 1302,9 0 0,-5 10 0,10 2 0</inkml:trace>
  <inkml:trace contextRef="#ctx0" brushRef="#br0" timeOffset="2985">3485 937 8027,'22'0'231,"0"0"1,0 0 0,-1 0 0,1 0 357,0 0 1,0 0-1,2 0 1,2 0-362,3 0 0,3 0 1,-5 0-1,4 0-286,3 0 0,-8 0 0,4 0 58,-6 0 0,7 0 0,3 0 0</inkml:trace>
  <inkml:trace contextRef="#ctx0" brushRef="#br0" timeOffset="3218">4313 611 8027,'9'-12'1229,"-6"-8"0,6 20-861,-9 0 1,-9 10 0,-3 12 0,-3-1-262,1 1 1,-1 7 0,-7 3 0,1 2-375,-1 4 1,0-4 0,0 2 0,0 1-1608,1-3 1874,-1 7 0,0-7 0,0 9 0</inkml:trace>
  <inkml:trace contextRef="#ctx0" brushRef="#br0" timeOffset="3418">3921 632 8227,'7'15'462,"0"-1"1,10 1 0,-2 9-134,4 5 0,-2-5 1,2 5-1,6-2-196,-1 2 1,2-5 0,1 5 0,2-5-522,-2-2 0,4 0 0,-2 0 388,-2 0 0,7-1 0,-1 1 0</inkml:trace>
  <inkml:trace contextRef="#ctx0" brushRef="#br0" timeOffset="4216">3616 524 7331,'2'12'657,"6"-5"1,13-5 0,16-2 0,6 0-526,8 0 1,5 0-1,9 0 1,0 0-486,1 0 1,1-7-1,1 0 1,-3 0-1053,-9-3 1405,-8 7 0,-14-16 0,-2 7 0</inkml:trace>
  <inkml:trace contextRef="#ctx0" brushRef="#br0" timeOffset="4551">4574 1 8146,'22'10'-193,"-8"2"0,1 9 0,2 4 588,2 4 0,3 5 1,2 9-1,3 3 291,2 5 1,7 5 0,-7 11 0,-2 6-398,-3 7 1,-2 14 0,-12-45-1,-1 1 1,-1 1 0,-1 0-467,-3 0 1,-1 0-1,-6 38 1,-9-2-1,-10-12-457,-2-7 0,-7-15 0,-1-7 0,1-10-861,-1-4 0,-4-1 1495,7-2 0,-10-4 0,6 6 0</inkml:trace>
  <inkml:trace contextRef="#ctx0" brushRef="#br0" timeOffset="4868">5314 981 8169,'10'-12'358,"-5"2"1,9 10 39,3 0 1,3 0 0,4 0 0,3 0-957,2 0 1,9-7 0,-1 0 0,1 2-390,-1 2 0,4 1 947,-5-5 0,5-6 0,3-8 0</inkml:trace>
  <inkml:trace contextRef="#ctx0" brushRef="#br0" timeOffset="4967">5815 807 7943,'-29'-3'32,"0"-2"1,3-4 202,1-3 0,-4 7 0,-2-3 0,-3 6 250,-5 2 0,5-2 0,-2-3 0,-3-2-674,-2 2 0,5 2 0,2 3 189,3 0 0,-8 0 0,5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1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632 0 8086,'0'22'-86,"7"0"1,0 0 0,-2-1 11,-3 1 0,-2 7 0,0 0 1,0-2-148,0-3 1,8 0 0,-1 3 220,-2 2 0,-3 0 0,-2-7 0</inkml:trace>
  <inkml:trace contextRef="#ctx0" brushRef="#br0" timeOffset="881">0 545 8749,'22'0'408,"0"0"0,2 0 1,7 0-1,13 0-84,12 0 0,11 0 0,11 0 0,11 0-89,8 0 0,-44 0 0,0 0 1,3 0-1,0 0 0,-4 0 0,0 0 150,47 0 0,-14 0 0,-10 0 1,-8 0-384,-8 0 1,-4 0 0,-26-3-2210,-2-4 2207,-13 5 0,-14-18 0,-12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20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88 7745,'12'0'594,"5"-3"-238,-9-4 0,-1 2-19,-7-9 0,2 9-4,6-3-54,-6 6-311,8 2 0,-18 2 0,-1 6-30,-3 6 0,4 6 0,-4 1 1,3 1 36,4 0 1,-5 0-1,3-1 1,2 1 98,3 0 1,2 0 0,2-3 32,5-4 1,-2 2 0,7-8 0,0 1-340,0 0 1,3-3-1,7-7-636,-1 0 0,1-3 868,0-4 0,0-5 0,0-10 0</inkml:trace>
  <inkml:trace contextRef="#ctx0" brushRef="#br0" timeOffset="166">327 0 8126,'0'22'325,"0"2"-5,0 5 1,0-2 0,-2 9-1,-3 6 171,-2 6 0,-8 0 1,8 10-1,2 3-341,3 2 0,-6 0 0,1-3 0,2-4-669,3-3 0,2-5 519,0-11 0,0 4 0,0-7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28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66 175 8351,'-3'-13'421,"-4"6"1,5 7-140,-5 7 1,4 6 0,3 11 0,0 5 23,0 7 1,0 8 0,0 6 0,0 9-112,0 3 0,0 13 1,0 8-1,0 11-187,0-40 0,0 1 0,0-2 0,0 0 0,0 3 0,0 0 0,0-5 0,0-1 6,0 47 0,0-3 0,0-11 0,0-11 55,0-14 1,0-12-1,0-9 1,0-8 24,0-5 1,0-2-55,0-1 1,0-6 77,0-1 0,0-6 0,3 4-89,4-2 1,-5-1 0,8-4-108,0 2 1,2 1 0,9-8 0,1 0-36,0 0 1,0 0-1,0 0 1,-1 0-46,1 0 0,0 0 0,0 0-473,-1 0 0,1 0-361,0 0 1,-10-3 991,-5-4 0,5-5 0,1-10 0</inkml:trace>
  <inkml:trace contextRef="#ctx0" brushRef="#br0" timeOffset="333">1 131 8277,'0'-15'-1669,"0"1"2445,0-3 1,0 5-337,0-3 0,9 8 0,6-5 0,7 2-112,7 6 0,-3-6 0,8 3 1,0 2-444,0 2 0,-5 3 1,5 0-1,-3 0-1197,-4 0 1312,-13 0 0,15 0 0,-4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38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393 306 8250,'-3'-20'-1,"-4"6"0,2 4 232,-9 10 1,6 2 0,-4 6 0,0 6-20,0 6 1,5 4 0,-5 2 0,0 6 16,-1 2 0,6 2 1,-5 5-1,2-2 135,6-3 0,1-9 0,3 2-98,0-5 0,10-5 1,4-4-1,6-8 79,1-5 0,1-11 0,0-6 1,2-4-191,5-3 1,-12 0-1,3 1 1,-6-1-277,-2 0 1,-7 0-1,2 1 1,-4-1-273,-3 0 0,-3 0 1,-4 0-1,-7 3-534,-6 5 1,6-3 0,-1 9-633,-2 3 1559,-2 3 0,-3-8 0,0-2 0</inkml:trace>
  <inkml:trace contextRef="#ctx0" brushRef="#br0" timeOffset="166">589 502 8464,'21'0'83,"4"0"98,4 0 0,-5 0 1,5 0-1,-3 0-19,3 0 0,-2 0 0,7 0 0,0 0-293,0 0 0,-8 0 131,3 0 0,-4-10 0,-4-2 0</inkml:trace>
  <inkml:trace contextRef="#ctx0" brushRef="#br0" timeOffset="383">1220 197 8393,'0'21'-147,"0"1"1,0 0-1,0 0 1,0 0 429,0-1 1,0 1 0,0 0 0,0 2-474,0 5 0,0-5 0,0 5 0,3-4 190,4-4 0,-5 1 0,8 0 0</inkml:trace>
  <inkml:trace contextRef="#ctx0" brushRef="#br0" timeOffset="733">197 153 8245,'-32'22'-57,"8"0"1,-5-1-1,5 4 245,2 4 0,7-3 0,1 11 0,-1 1 87,3 3 1,3 3 0,9 2 0,0 5-210,0 7 1,0 5-1,0 2 1,2-2-232,5-5 1,13-5-1,11-12 1,3-4-135,5-8 1,-5-7-1,4-8 1,6-7-293,4-4 0,3-3 591,-7 0 0,-1-10 0,1-2 0</inkml:trace>
  <inkml:trace contextRef="#ctx0" brushRef="#br0" timeOffset="999">1416 1 8240,'22'0'91,"0"0"1,-1 2 207,1 5 0,0 5 0,0 10 0,0 0 87,-1 0 1,-1 7-1,-3 5 1,-3 4-202,3 8 1,-7 10 0,-3-3 0,-7 3-382,-7 4 1,-1 3 0,-8 0 0,-6-5-272,-2-7 1,11-5-1,-8-5 1,1-2-143,1-3 0,-3-9 0,0 2 609,1-5 0,-1-2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40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175 107 7087,'-8'-22'-61,"1"1"0,-7-1 807,6 0-496,-9 10 1,8 5 0,-8 14-1,5 7 71,2 6 1,-4 11-1,4 6 1,0 6 100,1 8 0,-6-3 0,8 10 0,2 3-71,3 2 1,2 2 0,2 0 0,5 1-123,8-1 1,11-7-1,6 0 1,-1 0-450,1-2 1,4-3 0,-7-9-1,-2-3-831,-3-5 0,-5 3 1051,-4-10 0,4 10 0,-7-6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1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87 8252,'-22'10'303,"3"-5"0,2 10 182,3 1 0,9 4 1,-3 4-1,6 3-311,2 2 1,2 0-1,6-8 1,6 1-166,6 0 0,1-3 0,1-4 0,0-8-71,0-4 0,-1-3 0,1 0 0,0-3-49,0-4 1,-8-5 0,1-10 0,-1 0-100,-2 0 0,5 1 0,-7-1 1,0 0 92,-1 0 1,-1 1 0,-8-1-1,0 0-234,0 0 349,0 0 241,0 10 0,0 12 0,0 17 0,-3 8 167,-4 4 1,5 0-1,-6-8 1,6 1 305,2 0 1,0-8-151,0 1 0,10-10 0,2 0-305,0-10 0,7-7 0,-7-10 0,3 0-235,-1 0 0,-9 1 1,5-1-1,-3 0-598,0 0 0,3 0 0,-5 1-3115,2-1 3691,0 10 0,-7-8 0,0 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44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97 415 8240,'-12'0'219,"2"0"0,13 0 0,2-3-176,2-4 0,10 5 0,-3-8 7,6 0 0,2 8 1,-1-5-1,1 2 1,0-2 1,0 4 0,-1-4 28,1 4 1,-7 3 0,-3 3-43,-2 4 0,-3 5 0,-7 12 1,-3 3-57,-4 2 0,-5 7 0,-12-4 1,-3 2-17,-2 4 1,-2-4 0,4 0-1,-2-2 71,2-6 0,-2-2 0,5-4 0,5-6 341,0-6 0,6 1 31,-1-2 1,11 1-278,3-8 1,10 0 0,12 0-1,0-3-176,-1-4 1,1 5 0,0-6 0,2 6-766,5 2 1,-5 0-1,5 0 809,-4 0 0,6 0 0,3 0 0</inkml:trace>
  <inkml:trace contextRef="#ctx0" brushRef="#br0" timeOffset="183">555 611 8204,'21'0'228,"1"0"1,0 0-143,0 0 1,-8 0 0,1 0-528,2 0 0,2 0 441,3 0 0,0 0 0,-1 0 0</inkml:trace>
  <inkml:trace contextRef="#ctx0" brushRef="#br0" timeOffset="500">1099 415 8329,'0'-22'615,"-2"10"1,-6 5-343,-6 4 0,2 3 0,-3 0 0,-2 3-186,-2 4 0,4 5 0,1 10 0,-3 2-34,-2 5 0,6-5 1,4 8-1,1-3 88,1 0 1,0 0 0,7-7 0,0-1 57,0 1 0,7-7 0,3-3 0,2-3-97,5-4 0,2-2 1,3-3-1,2-3-144,5-4 1,-4 2 0,4-9 0,-5-3-322,-2-3 1,-1 6-1,-1-1 1,-3-2-60,-3-2 0,-9-3 0,2 0-143,-4 1 1,-13-1 0,-5 0-1,-4 3-9,-3 4 1,-7-4 0,0 7 573,3 0 0,-8-17 0,0 4 0</inkml:trace>
  <inkml:trace contextRef="#ctx0" brushRef="#br0" timeOffset="750">1164 23 7900,'22'-12'-489,"0"4"1,0 6-1,-1 4 1293,1 6 1,-2 4 0,-4 12 0,-1 5-145,2 7 0,-5 5 1,3 3-1,-1 2-229,-2 5 0,-2-3 0,-10 8 0,0 2-247,0 5 1,-7-12-1,-3 9 1,-2-7-185,-5-2 1,-2 7 0,-3-7 0,-2-3-1093,-5-2 0,4-2 0,-4-1 1092,5 1 0,2 0 0,1-1 0</inkml:trace>
  <inkml:trace contextRef="#ctx0" brushRef="#br0" timeOffset="1034">1730 589 8204,'15'0'394,"0"-2"96,1-6 1,-3 6 0,1-5-178,3 4 0,2 3 0,3 0 0,0 0-332,0 0 0,-1 0 0,1 0 0,0 0-807,0 0 1,-8 0 0,1 0 825,2 0 0,2-9 0,3-4 0</inkml:trace>
  <inkml:trace contextRef="#ctx0" brushRef="#br0" timeOffset="1217">1926 284 8204,'-7'15'372,"0"-1"0,-3-7 1,5 8-1,-2 2 310,2 2 1,3 10 0,2 3 0,0 2-448,0 4 1,0-4 0,0 0 0,0 0-270,0 0 1,7-5 0,0 5 33,-2-3 0,7-2 0,0-7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52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393 850 8126,'-3'12'1415,"-4"-5"183,5-4-1172,-8-3 0,10-3-193,0-4 1,0 2 0,2-9-176,6-3 0,4-3 0,10-1 1,-1 1-56,1 6 1,2-6-1,3 8 1,2 0 24,-2 5 0,-3-3 0,-2 3 1,-1 2 95,1 3 0,-7 4 0,-3 5-93,-3 8 1,-1 7 0,-11 7-1,-2 5-103,-2-1 1,-10 9 0,0-6 0,-7 5-169,-5 3 0,-2-1 0,4-2 0,-2-4-94,2-8 1,3-8 0,2-4 619,1-2-97,-1-10 0,10 2 0,7-12 0,10-5 102,9-2 0,6 0 0,1-5 1,1 5-132,0 3 1,7 1 0,2 8 0,1 0-361,-1 0 1,-2 0-1,-7 0 1,0 0-798,0 0 1,-1 0-1,1 0-1848,0 0 2845,0 0 0,0 0 0,-1 0 0</inkml:trace>
  <inkml:trace contextRef="#ctx0" brushRef="#br0" timeOffset="184">959 850 8714,'15'0'1012,"-1"0"0,1 0 0,6 0-1234,1 0 0,0 0 1,2 0-1,3 0-1064,2 0 1286,0 0 0,-7-10 0,-1-2 0</inkml:trace>
  <inkml:trace contextRef="#ctx0" brushRef="#br0" timeOffset="367">1460 567 8230,'0'14'-360,"0"1"631,0 2 0,0 2 0,0 3 0,0 0-18,0 0 1,2 7 0,3 2 0,5 0-371,2 1 1,-5 4-1,5-4 117,-2 2 0,7-8 0,-5 6 0</inkml:trace>
  <inkml:trace contextRef="#ctx0" brushRef="#br0" timeOffset="683">175 610 8242,'-29'22'19,"0"0"1,2 0 240,3 0 0,2-1 0,3 3 1,5 6 351,6 6 0,6-2 1,2 4-1,2 6-280,6 4 0,4 6 0,12-6 0,2 5-311,3 3 0,10 2 0,-3 5 1,6-3 28,1-2 0,8-9 0,2 2 0,0-8-2531,1-7 2481,-4-14 0,4-2 0,1-8 0</inkml:trace>
  <inkml:trace contextRef="#ctx0" brushRef="#br0" timeOffset="916">1787 262 8238,'12'10'97,"7"-6"1,-5 11 0,6 2 2,2 2 0,7 13 1,-3 4-1,-4 8 709,-5 6 1,-5-1 0,3 9-1,-6 2-380,1 3 0,-10 3 1,2-1-1,-9 3-619,-5 4 0,-10 3 0,-7 5 0,3-7-1358,1-6 1548,4-1 0,-1-1 0,0 0 0</inkml:trace>
  <inkml:trace contextRef="#ctx0" brushRef="#br0" timeOffset="1234">2570 22 8071,'-21'-7'214,"-1"0"0,7 0 0,1 7 308,-3 0 1,-2 9 0,-3 8 0,0 10 69,0 9 0,8 8 0,2 7 0,0 9-38,-1 10 0,6 8 1,-5 11-1,2 3-32,6 2 0,4-2 0,7-9 0,7-6-169,6-2 1,4-5 0,3-12 0,4-7-292,3-5 0,-5-5 0,5-4 0,-3-11-973,-4-9 0,-3 0 0,-2-10-4094,0-2 5005,-10-2 0,7-3 0,-7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6:58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23 806 8248,'-12'0'922,"2"0"1,29 0-1,8 0-966,4 0 1,1 0-1,-8 0 1,3 0-412,2 0 1,0 0 0,-8 0 0,1 0 454,0 0 0,0-10 0,0-2 0</inkml:trace>
  <inkml:trace contextRef="#ctx0" brushRef="#br0" timeOffset="202">458 458 8161,'12'9'782,"-2"-4"1,-8 10 0,3 2-538,2 2 0,3 10 0,-5 3 0,5 1-410,2 6 0,-5-5 1,5 2-1,-2 1-575,-5-4 0,4 6 0,1-10 740,2-2 0,-7-3 0,5-2 0</inkml:trace>
  <inkml:trace contextRef="#ctx0" brushRef="#br0" timeOffset="400">850 719 8195,'22'0'1816,"0"0"-2001,-1 0 1,1 0 0,0 0 184,0 0 0,9 0 0,3 0 0</inkml:trace>
  <inkml:trace contextRef="#ctx0" brushRef="#br0" timeOffset="683">1329 523 8195,'-22'0'-142,"1"2"0,-1 3 266,0 3 0,8 9 0,2-3 1,2 8 617,5 7 1,3-3 0,2 8-1,0-2-440,0-6 0,0 6 1,2-3-1,5-5-122,8-7 1,4 0 0,3-10 0,0-2-116,-1-3 0,1-4 0,0-3 0,2-4-130,5-4 1,-7-1 0,2-8 0,-7 0-185,0 1 0,-5-1 0,0 0 0,-2 0-408,-5 1 0,-3-1 1,-2 0-1,-2 0 126,-5 0 0,-6 1 0,-8 1 1,-1 3 530,0 3 0,0-1 0,1-6 0</inkml:trace>
  <inkml:trace contextRef="#ctx0" brushRef="#br0" timeOffset="917">1482 0 8191,'21'0'-270,"-6"0"0,-1 3 822,3 4 0,3 5 1,2 10-1,-1 0-31,1 0 1,-5 9 0,2 5 0,6 5 37,-1 3 0,-7 2 0,-3 5 1,1 9-356,-3 10 0,-2-2 0,-10 5 0,0-5-368,0-3 0,-8-7 1,-1-2-1,-3-3-345,-5-5 1,0-2 0,0-5-1,2-2-691,-2-3 0,0-2 1200,3 2 0,-6 6 0,8-9 0</inkml:trace>
  <inkml:trace contextRef="#ctx0" brushRef="#br0" timeOffset="1183">2113 654 8316,'15'-12'1905,"-1"4"-1508,3 6 0,3 2 1,1-2-1,1-3-440,0-3 1,0 1-1,-1 7 1,1 0-584,0 0 0,0-7 0,0-3 626,-1-2 0,1-2 0,0-8 0</inkml:trace>
  <inkml:trace contextRef="#ctx0" brushRef="#br0" timeOffset="1366">2353 305 8107,'-3'12'78,"-2"-2"0,-4-3 416,-3 1 1,7 9 0,-2-1 0,2 9 126,-3 4 0,6 9 0,-5-1 1,4 4-217,3 2 1,0 3 0,0 3-1,0 2-496,0-3 1,3-4 0,2-8-1,2-5-894,-2 1 0,-3-15 985,-2 4 0,10-4 0,2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02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110 241 8086,'-15'-8'-129,"1"1"373,-3 2 1,4-5 749,-1 3 1,2-10-789,-3 3 0,6 2 0,11-3-121,5-2 0,3 5 0,7-2 0,-3-1-72,3 3 0,10-5 1,2 7-1,-2 1-83,-3-1 1,-5 0-1,-2 5 1,-2-2 90,2 2 0,2 3 27,3 2 1,-3 2-1,-4 6 1,-8 6-8,-5 6 0,-2 1 0,0 4 0,-2 4-144,-5 7 1,2-2 0,-10 2-1,-2 3-148,-2 2 0,-3 0 1,-2-2-1,-3-3-130,-2 3 0,0-5 0,8-1 0,-1-1-72,0-5 1,0-6 308,0-6 0,10-8 356,5-14 0,14-5 0,8-8 0,4 3 161,3 3 1,0 7 0,0-5 0,-1 2-62,1 5 1,7 3 0,0 2 0,-2 0-233,-3 0 0,-2 0 0,0 0 0,-1 0-423,1 0 1,0 0-226,0 0 0,-1 0-1001,1 0 1569,0 0 0,0-10 0,0-2 0</inkml:trace>
  <inkml:trace contextRef="#ctx0" brushRef="#br0" timeOffset="565">806 306 8724,'15'-7'438,"-1"-1"1,1 1 0,7 5 0,2-3-249,5-2 1,5-1 0,7 6 0,-2-3-176,-3-2 1,-2 0 0,5 7 0,-6 0-264,-1 0 248,-3 0 0,-7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04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1 8161,'-14'0'-241,"-1"0"1,-2 0 94,-2 0 1,4 7-1,1 3 1,-3 2 428,-3 5 0,-1 9 1,-1 6-1,0 4-60,0 10 0,3 7 1,2 13-1,3 1-57,-3 6 0,7 4 0,3 11 0,4 1-30,3 5 1,3-6 0,4 1 0,10-9-252,9-5 0,8-10 0,10-9 0,-1-3-331,1-4 0,0-13 0,-1-5 446,1 1 0,9-8 0,3 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05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0 414 8014,'0'22'86,"7"-7"0,1-1 1,-4 3 149,-1 2 0,-1 3 0,3 2 1,2 3-121,-2 2 0,5 7 0,-3-4 1,-2 2-372,-3 4 1,-2 1 0,0 0-1,0-5-909,0-3 1164,0-2 0,0 3 0,0 2 0</inkml:trace>
  <inkml:trace contextRef="#ctx0" brushRef="#br0" timeOffset="334">218 1 8051,'12'14'0,"-2"1"95,-1 2 1,-4-5-1,7 2 1,0 3 363,0 2 0,1 10 0,4 3 1,-1 4 5,9 10 1,-4 0 0,6 12 0,-8 3-280,-4 2 0,-8 4 1,5 4-1,-2 4-134,-5 2 0,-12 0 1,-10 3-1,-8-5-262,-4 0 1,-7-9 0,5 1 0,-1-9-827,1-4 0,2-4 0,7-11 1036,0-10 0,0 0 0,1-17 0</inkml:trace>
  <inkml:trace contextRef="#ctx0" brushRef="#br0" timeOffset="1098">980 88 7822,'0'-15'-183,"0"1"418,0-3 0,-2 7 43,-6 3 0,4 4 1,-11 6 36,-2 4 1,0 12 0,0 13 0,3 4 218,-3 10 1,-3 17-1,-1 17 1,-1 7-257,0 7 1,12-45-1,1 2 1,1 3-1,1 0 1,3 0-1,1-1-49,1-2 0,2 0 1,2 45-1,5-13 0,8-11-41,4-14 1,10-12 0,3-7 0,-1-5-463,0-3 0,-1-4 0,-9-10 0,1-5-844,0-2 0,0 4 0,-1-4 1118,1 2 0,0 2 0,0 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12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22 871 8067,'-9'-12'171,"6"0"689,-4 5-465,4 4 1,3-9-1,3 7 1,4-2-168,8 2 0,4 3 0,5 2 0,3 0-390,2 0 1,0 0-1,-5 0 1,3 0-575,2 0 1,0 0 735,-7 0 0,-1 10 0,1 2 0</inkml:trace>
  <inkml:trace contextRef="#ctx0" brushRef="#br0" timeOffset="333">501 588 7957,'22'-14'0,"-3"-1"83,-4-2 1,4 0-1,-4 0 1,7 3 243,7-3 0,-5 0 0,7 2 0,-2 6 178,0-1 0,0 8 0,-4-6-352,4 6 1,-8 12-1,1 4 1,-12 6-157,-8 1 1,-2 8-1,-2 3 1,-5 2 21,-8 4 0,-4 4 0,-5 4 1,-3 2-197,-2 3 0,0 0 1,7-8-1,0-2 68,1-4 0,-1 1 0,2-9 0,3-2 466,3-3-249,9-2 1,-2-10 0,14-5-1,8-7-54,4-7 1,10 2 0,2-7-1,1 0-192,-1 0 1,6 0 0,-6-3 0,1 6-726,-1-1 0,-2 7 0,-7-4 863,0 5 0,-1-8 0,1-2 0</inkml:trace>
  <inkml:trace contextRef="#ctx0" brushRef="#br0" timeOffset="534">1155 828 8067,'14'0'349,"1"0"-68,2 0 0,-5 0 0,2 0 0,3 0-156,3 0 0,1 0 1,1 0-1,0 0-699,0 0 0,-1 0 0,1-3 574,0-4 0,0 5 0,0-8 0</inkml:trace>
  <inkml:trace contextRef="#ctx0" brushRef="#br0" timeOffset="999">1743 458 8067,'14'-20'290,"-2"3"283,-2 3 1,-3 6 407,-7-6-874,0 9 1,-2-2-1,-3 14 1,-5 8-3,-2 4 0,5 10 0,-5 2 0,0 3-20,0 5 0,4 2 0,-4 5 0,0 3 12,0 1 0,7 8 0,-2-9 0,4-6 51,3-4 0,0-12 1,3 2 36,4-5 0,5-12 1,10-7-1,-3-12-251,-4-15 0,4-2 0,-4-13 0,4-1-180,3-3 1,-10-10-1,-2-3 1,-3 4-85,0 4 1,0-3 0,-7 13 0,-2-5-62,-5-3 1,2 3 0,-10 5-1,1 7-80,2 5 0,-8 9 0,6 3-6,-5 2 1,4 3 0,1 7 476,-3 0 0,-3 10 0,-2 2 0</inkml:trace>
  <inkml:trace contextRef="#ctx0" brushRef="#br0" timeOffset="1334">2069 0 8118,'15'10'-62,"-1"4"0,1 6 385,-3 2 0,7 7 1,-7 2-1,3 3 409,-1 5 1,-6 9 0,4 5 0,-3 3-128,-4 4 0,-2 13 0,-6 7 0,-4 5-373,-8 2 1,-11 0-1,-6 0 1,-1-2-187,-6-6 0,-7 1 1,0-14-1,7-8-590,5-3 1,5-16 0,7 2 0,3-7-4179,5-7 4722,4-13 0,10-14 0,0-12 0</inkml:trace>
  <inkml:trace contextRef="#ctx0" brushRef="#br0" timeOffset="1667">2505 784 8026,'12'-9'-1776,"0"6"2170,-5-4 1,-2 4-1,10 3 50,2 0 0,-5 0 0,2 0 0,3 0-341,2 0 1,3 0-1,0 0 1,2 0-541,5 0 0,-5 0 0,5 0-514,-4 0 1,-4 0 950,1 0 0,0 0 0,0 0 0</inkml:trace>
  <inkml:trace contextRef="#ctx0" brushRef="#br0" timeOffset="1884">2723 392 7309,'0'22'-266,"-3"7"0,-2 0 1,-2 0 835,2 3 1,3 1 0,2 11 0,0 2 79,0 5 1,0 2 0,0 7-1,0-4-606,0-3 1,0-2-1,0-7 1,0-3-547,0-5 1,0-4 0,0-11-2035,0 1 2536,0-10 0,-10 8 0,-2-8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19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281 654 8292,'-12'-10'556,"-5"5"352,10-9 0,-1 11-465,8 3 1,8 10-1,1 14 1,1 3-140,0 2 0,4 2 1,-6-4-1,-1 4-224,2 3 1,-4-5 0,7 5-1,-2 0-501,-5 0 0,-3-5 0,-2 5 1,3-1-548,4 1 0,-5-7 1,6 2 967,-6-5 0,8-2 0,2 0 0</inkml:trace>
  <inkml:trace contextRef="#ctx0" brushRef="#br0" timeOffset="182">608 871 8213,'21'0'233,"1"0"264,0 0 0,0 0 1,0 0-1,-1 0-233,1 0 1,7 0 0,3 0-1,1 0-472,6 0 1,0 0 0,0 0 0,-3 0-1589,3 0 1796,-8 0 0,10 0 0,-7 0 0</inkml:trace>
  <inkml:trace contextRef="#ctx0" brushRef="#br0" timeOffset="399">1392 719 8213,'-20'10'120,"6"4"1,-3-2 0,7 3 228,-2 2 1,7 2 0,-2 3 37,5 0 0,2-8-1003,0 1 0,2-11 616,5 4 0,5-6 0,10-2 0</inkml:trace>
  <inkml:trace contextRef="#ctx0" brushRef="#br0" timeOffset="1251">303 392 8147,'-36'22'0,"2"0"0,2 0-140,6-1 0,1 4 0,4 1 0,-1 6 523,0 1 1,3 1 0,2 5-1,5 0 58,2 7 0,0 0 1,5 9-1,-2 1-240,2 0 1,13 4 0,6 10 0,5 3-91,3-3 0,2-5 0,5-6 1,10-11-363,10-9 1,-1-6 0,10-8 0,3-4-249,1-8 0,4-9 0,-1-4 0,3 0-650,4 0 1149,-4-9 0,7-13 0,-9-12 0</inkml:trace>
  <inkml:trace contextRef="#ctx0" brushRef="#br0" timeOffset="1467">2023 240 8147,'22'0'0,"0"0"268,-1 0 0,1 2 1,0 5-1,0 8 257,0 4 1,-1 13-1,-1 7 1,-3 9 34,-3 10 1,-9 0 0,2 5 0,-4 5-397,-3-1 1,-10 8-1,-7 0 1,-10 3-454,-9 4 1,2-7-1,-2-5 1,0-7-1070,2-5 0,-5-9 1358,10 2 0,-10-5 0,5-3 0</inkml:trace>
  <inkml:trace contextRef="#ctx0" brushRef="#br0" timeOffset="1867">2764 0 8123,'-22'0'259,"7"3"1,3 6 0,0 13 132,0 12 1,-3 12 0,-9 12 0,-2 17 23,-3 15 1,13-38 0,3 2 0,1 5 0,2 1 0,0 0 0,0 1-1,3 2 1,0-1 0,1-6 0,2-3 0,4-1 0,0-2 0,0 37 21,0-14 0,12-3 0,8-22 1,9-7-598,5-9 1,-5-10 0,4-6-1,1-3-243,0-4 1,-7-1-1,2-8 1,-5 0 401,-2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22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88 676 8168,'0'-22'545,"0"0"1,0 8 638,0-1-810,0 10 1,0-2-174,0 14 1,-7 8 0,-3 14 0,-2 7-23,-5 5 1,7 3 0,1-3 0,1-2 70,1-3 0,0-7 0,7 5 0,0-2 120,0-6 0,2-9 0,6-5 11,6-2 1,6-5 0,1-13 0,-1-6-288,-6-5 1,6-6-1,-6-1 1,3-6-258,-2-2 1,-3 5 0,-8-5 0,4 3-205,-3 4 1,-5 3 0,-5 2 0,-5 3-359,-2 5 1,5-3 0,-8 7-601,-2-2 1,-2 7-776,-3-2 2100,10 4 0,-7 13 0,7 2 0</inkml:trace>
  <inkml:trace contextRef="#ctx0" brushRef="#br0" timeOffset="285">458 785 12477,'22'0'426,"2"0"1,3 0-1,4 0-264,3 0 1,-5 0 0,8 0-1,-1 0-702,-2 0 1,4 0 0,-9 0 0,-2 0-774,-3 0 1,-2 0 1312,0 0 0,0 0 0,-1 0 0</inkml:trace>
  <inkml:trace contextRef="#ctx0" brushRef="#br0" timeOffset="820">1308 523 8175,'0'-21'520,"0"-1"-164,0 0 0,-3 10 1,-4 5-137,-8 4 0,3 6 1,-2 4-1,-3 8-121,-3 4 1,-1 5 0,-1 5 0,3 7 13,4 6 0,-4 1 0,7 1 0,-1-1-31,6 1 1,5-3-1,2-2 1,0-6 272,0-1 1,2-5 0,5-13-109,8-7 1,4-4 0,6-6 0,1-4-208,3-7 0,3-8 0,-6-5 0,3-2-510,-2 3 1,-10-6 0,-5 3 0,0 0-93,0-2 0,-7 6 0,2-4 1,-4 5-798,-3 2 0,-10-2 1359,-5-5 0,-4 5 0,-3-8 0</inkml:trace>
  <inkml:trace contextRef="#ctx0" brushRef="#br0" timeOffset="1066">1504 1 8172,'9'22'0,"-4"-1"0,10 4 0,2 4 781,2 7 0,3-2 1,-1 4-1,1 6-8,0 4 1,0 13 0,0-3 0,-3 5-407,-5 2 1,3 3 0,-9 5-1,-6 4-619,-7 0 0,-7 6 1,-10-11-1,1-2-223,-1-2 0,-7-12 0,-3-5 0,1-8-646,-1-6 0,3-6 0,8-12 1121,-1-4 0,-10 4 0,-2-7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25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42 785 8529,'-22'-10'1557,"10"8"0,4-8-1288,16 10 1,11 0 0,13 0 0,1 0-203,6 0 1,-5 0-1,2 0 1,3 0-275,2 0 1,0 0 0,-2-3-1,-5-1-1033,-3-4 1,-4-1 1239,-13 1 0,15 6 0,-4-8 0</inkml:trace>
  <inkml:trace contextRef="#ctx0" brushRef="#br0" timeOffset="199">259 502 8249,'-7'21'917,"0"1"-474,2 0 0,3 0 1,2 2-1,2 2 24,5 4 1,-2 6 0,7-5-1,0 3-468,0 5 1,-4 4-1,4 6 1,-3 2-923,-4-3 1,5-9 0,-3-5 922,-2-3 0,-3 8 0,-2-5 0</inkml:trace>
  <inkml:trace contextRef="#ctx0" brushRef="#br0" timeOffset="516">891 1 8216,'-22'21'189,"0"1"1,1 2-1,-1 5 1,2 8 339,6 4 1,-5 12 0,6 5 0,1 8 349,5 6 1,5 6 0,2 9 0,0 2-259,0 6 1,9-8 0,8 2 0,7-9-386,6-5 0,6-2 0,-5-10 0,3-5-374,5-8 1,-5-11 0,0-5-1,-1-5-1151,1-10 0,-5 1 0,5-13 1289,-2-2 0,6-12 0,-4-5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2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8279,'-2'12'838,"-5"-5"0,4-2 698,-4 2 0,7 5-1549,7 10 0,-2-7 0,9-1-992,3 3 0,-5-7 1005,3-3 0,-10 5 0,5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48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153 153 8151,'-2'-19'585,"-3"2"-296,-2 2 0,-1 8-139,8-7 0,0-1-33,0-7 0,0 8 177,0-1-155,0 10 1,-2-4 196,-5 9 0,4 2-77,-4 5 0,5 6 1,-1 8-1,-2 1 63,-2 0 1,0 0 0,7 2-1,0 2-16,0 4 0,-8 6 1,1-5-1,2 3-175,3 5 0,-5 2 0,-1 3 1,4-3-75,1-5 1,-4 5 0,0-7 0,2 0-182,2-5 0,-4-5 0,0-2 0,2 0-457,3-1 270,2-8 343,0-4 1,0-26 0,0-5-84,0-2 0,0 0 0,0 2 1,0-2 9,0-5 1,0 2 0,0-6-1,0-1-73,0 0 1,0 5 0,0-5 0,0 0-33,0 0 0,0 5 0,0-5 0,0 3 100,0 4 0,0 3 0,0 2 548,0 0-167,0 1 0,0 11-80,0 10 0,0 10 1,0 14-1,0 2-47,0 4 1,0 8 0,0-4 0,0 5-4,0 4 1,0-11-1,0 11 1,0-1 41,0-1 1,0 5 0,0 0-1,0 0-131,0-5 0,0-12 1,0 0-1,0-5 358,0-2-398,0 0 1,0-13 0,0-9-253,0-12 1,0-10 0,0-4 0,0-3-835,0 2 0,2-4 0,3-1 1,2 1 1009,-2-1 0,7-6 0,0 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51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197 611 8345,'0'-15'914,"0"1"0,0 6-64,0-6 0,-3 9-556,-4-2 0,-5 7 1,-10 7-143,0 7 0,1 8 0,-1 7 0,3 8-15,4 4 0,-4 5 0,7 2 0,-1 0-67,6-6 0,5-1 0,2-10 0,0 1 187,0-1 0,2-9 1,5-10-1,8-2 281,4-6 0,3-11 0,0-7 0,-3-8-299,-4-7 0,4 2 0,-7-7 0,0 1-190,-4-1 0,-6 7 0,-2-4 0,0 2-709,0-1 0,-2 1 0,-6 8-795,-6-1 0,-6 3 0,-1 4-2834,-1 8 4289,0 4 0,0 3 0,1 0 0</inkml:trace>
  <inkml:trace contextRef="#ctx0" brushRef="#br0" timeOffset="165">262 828 8345,'22'0'275,"0"0"1,-1-2-1,1-3 224,0-2 0,0 0 0,0 7 0,-1 0-440,1 0 1,7 0-1,0 0 1,-2 0-1309,-3 0 1,-2 0 1248,-1 0 0,1-10 0,0-2 0</inkml:trace>
  <inkml:trace contextRef="#ctx0" brushRef="#br0" timeOffset="400">872 458 9006,'0'24'1706,"0"3"0,0 4-1147,0 3 1,2 3-1,3 6 1,2 3-604,-2 5 1,-2-5 0,-3 7 0,0-2-593,0 0 1,-3-3 0,-2-9 0,-2-5-2168,2-3 2803,-7-2 0,0-7 0,-10 0 0</inkml:trace>
  <inkml:trace contextRef="#ctx0" brushRef="#br0" timeOffset="683">1133 1 8469,'22'14'0,"0"1"702,-1 2 1,1 2 0,0 5-1,0 8-131,0 11 1,-1 3 0,1 12-1,0 3 28,0 2 1,-3 12 0,-4 5 0,-8 4-446,-5 3 1,-4-2-1,-8-3 1,-9-4-343,-8-3 1,-9-5 0,4-9-1,1-8-676,-1-7 0,-4 0 1,7-17-1247,3-3 2110,1-11 0,13 4 0,3-7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7:55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371 109 8303,'-22'-19'0,"2"2"0,3 5 171,3 2 1,7 3 0,-8 7 0,1 3-4,2 4 0,-8 5 0,6 12 0,-8 5 88,-7 7 1,5 8 0,-5 7 0,4 4 1,4 1 0,-1 7 0,3-5 0,4 5 90,8 2 0,4-7 0,3-2 0,3 0-134,4-1 0,5 1 0,10 2 1,0-7-353,-1-5 1,1 0 0,0 2 0,-3 3-305,-4-3 0,2-9 1,-8-5-1214,4-3 1,1-4 1654,8-12 0,0-6 0,-1-9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8:02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44 284 8223,'21'0'-481,"1"0"0,-7 0 0,-1 0 0,3 0 481,3 0 0,1 2 0,1 3 0,2 3 0,5-4 0,-4-1 0,16 6 0,-7 4 0</inkml:trace>
  <inkml:trace contextRef="#ctx0" brushRef="#br0" timeOffset="116">545 66 8223,'-22'-9'-441,"-2"-1"1,-3-7-1,-5 5 572,-1 2 1,4 3 0,-8 7-1,-1 0 497,-4 0 1,-1 0-1,2 0 1,2 0-1187,3 0 1,16 0 0,-1 2 557,1 6 0,1-6 0,-3 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8:00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1046 6335,'12'-22'600,"-5"0"1,3 8-1,-3-1 20,-2-2 0,-3 5 1,-2-2 572,0-3-732,0 7 0,2 0-203,6 10 1,-6 13 0,5 6 0,-4 8-100,-3-1 0,0 8 0,0 2 0,0 3-139,0-3 0,0 5 0,0-7 0,0 3-653,0-1 0,-3-9 0,-1 4-862,-4 0 1,1-6 1494,7 4 0,0-15 0,0-4 0</inkml:trace>
  <inkml:trace contextRef="#ctx0" brushRef="#br0" timeOffset="216">175 1177 8249,'9'12'900,"-4"-3"-253,10-9 0,-1 8-517,8-1 0,0 0 0,0-7-461,-1 0 0,8 0 1,0 0-1,-2 0-342,-3 0 0,5 0 0,0-2 0,-2-6 673,-3-6 0,8-5 0,1-3 0</inkml:trace>
  <inkml:trace contextRef="#ctx0" brushRef="#br0" timeOffset="500">719 1046 8249,'19'-3'0,"-2"-1"-83,-2-4 0,-8-9 0,8 5 1177,2 0-817,-8-7 0,-9 16 0,-14-4 0,-6 7-95,-1 7 0,-4 8 0,-1 12 0,-3 2-25,2-3 1,3 8-1,2 0 1,0 2 66,1 1 0,6-1 0,3 5 0,2-2-12,6-3 1,1-9-1,3 2 1,3-5-25,4-2 0,5-10 0,10-5 0,-1-7-145,1-7 0,7-8 1,0-11-1,0-6-333,3-2 1,-8-2-1,5-8 1,-5 1-250,-2-1 1,-7 8 0,-3 2-1,-3 0 242,-4 0 0,-5 8 1,-7-3-1,-8 5 44,-4 2 0,-3 2 1,0 4-1,1 3-252,-1 4 1,3-1 0,2 5 0,2-2 504,-2 2 0,7 3 0,-9 2 0,7 0 0</inkml:trace>
  <inkml:trace contextRef="#ctx0" brushRef="#br0" timeOffset="699">980 393 8249,'22'12'0,"0"-5"140,0-5 1,0 8 0,-1 7 0,1 7 264,0 5 1,0 10 0,-1 0-1,-1 9 143,-6 10 1,3 5 0,-9 5 0,-4 4-144,-1 8 0,-6 5 0,-4 2 0,-10-2-460,-9-5 0,-6 2 0,-7-10 0,3-1-768,-3-4 1,8-11-1,2-8 823,5-9 0,2 2 0,0-7 0</inkml:trace>
  <inkml:trace contextRef="#ctx0" brushRef="#br0" timeOffset="1548">1481 240 8180,'0'-22'-67,"3"1"1,2-1-1,4 0 238,3 0 1,3 8 0,7-1 0,2-2 72,5-2 1,-3 0 0,8 2 0,-2 5-39,-6 2 0,6 3 0,-3 7 0,-2 2-147,-3 5 1,-2 8 0,-1 14 0,1 10-133,0 9 0,-10 17 0,-2 18 0,-3 9-10,-3-42 0,-1 1 0,1 7 0,-1 3 0,-2 3 0,-2 2 0,1 5 0,0 1 34,1 3 0,-2 0 0,-2 1 0,-1 1 0,-1-1 0,0 0 0,1 0 0,-1 0 37,0 1 0,0-1 0,1-10 1,1-1-1,2-7 0,2-3 1,-1 35 266,0-22 0,2-13 0,6-14 1,6-4 262,5-8 0,-4-8 0,-1-4 1,1-2 1229,-3 2-1224,7-8 1,-16-1 0,4-16-457,-5-6 1,-11 2 0,-8 0 0,-10 0-433,-9 0 0,-3 4 0,1-4 0,1 3 94,-1 4 1,4-5-1,0 3 1,2-1-733,6-1 0,2 4-807,2-10 1809,10 11 0,2-16 0,10 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8:04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349 262 8211,'13'-22'-25,"-4"0"0,-9 1 0,3-1 329,4 0 0,-5 0 0,8 1 671,0-1 0,-8 7 699,5 1-1305,-4 9 1,4 7-1,0 18 1,-2 9-3,-2 5 1,-3 2-1,0 7 1,2 1-483,5 0 0,-4-1 1,4 1-1,-5-1-445,-2 1 1,0 4 0,0-2 0,0-5-275,0 0 0,0-2 0,0 0 1,0-5-329,0-3 1,-7-2 1161,0-7 0,-20 0 0,3 0 0</inkml:trace>
  <inkml:trace contextRef="#ctx0" brushRef="#br0" timeOffset="200">1 959 10414,'22'0'0,"2"0"289,5 0 1,7 0-1,15 0 1,10-3-118,9-4 0,5 5 1,5-6-1,-8 6-588,-4 2 0,-5 0 1,-5 0-1,-10 0-1572,-9 0 1988,-8 0 0,-9 0 0,0 0 0</inkml:trace>
  <inkml:trace contextRef="#ctx0" brushRef="#br0" timeOffset="684">393 1220 11589,'0'22'527,"2"0"1,3-1-1,5-1-387,2-6 0,3 6 0,9-6 0,2 3-327,3-2 1,0 2 0,-7-10 0,-2 0-529,-6 3 0,5-8 0,-4 5-388,4-4 1,1-6 559,-6-4 1,3 2 0,-10-9 227,-2-3 0,-2-2 0,-6-3 315,-4 0 290,5 10 1,-11 2 0,9 13 234,-4 4 0,1 5 0,7 12 0,0 3 164,0 2 1,0 10-1,0-3 1,0 5-447,0 3 1,2 2 0,3 2 0,3 3-466,-4-3 1,-1-2 0,-1-5-1,3-2 222,2-3 0,10-9 0,-5 4 0</inkml:trace>
  <inkml:trace contextRef="#ctx0" brushRef="#br0" timeOffset="1185">1199 175 8374,'0'-22'1582,"0"0"-879,0 1 1,0 11-148,0 10 1,0 17 0,0 14 0,0 6-12,0 9 0,0 0 0,0 12 0,0 2-244,0 3 0,0 10 0,0 4 0,0 5-301,0 8 1,-8 2 0,-1-3-1,-1 3-300,0 3 0,3-6 0,7-16 0,0-15-557,0-10 1,3-21 836,4-5 0,5-25 0,10-4 1,-1-10-54,1-5 0,7 0 1,0 1-1,-2-1 363,-3 0 0,5 8 0,3-1 0,-1 0-274,1 3 1,-1-5-1,-4 8 1,2-1-823,-3 0 0,-2-4 1,-2 4-1,0 1-798,0-1 0,-8 0 1604,1 3 0,-1-5 0,8-10 0</inkml:trace>
  <inkml:trace contextRef="#ctx0" brushRef="#br0" timeOffset="1367">1199 153 9465,'-32'-2'1326,"10"-6"0,13 4-1140,16-11 0,5 8 0,10-5 1,2 0-537,5 0 0,5 4 0,7-4 350,-5 2 0,15-16 0,-5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8:16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120 349 8250,'-22'0'186,"0"0"819,0 0 0,8 0 2871,-1 0-3403,1 0 1,4 0-1,10 0 1,12 3-265,7 4 1,3-5 0,2 6-1,3-6-278,2-2 0,7 0 0,-4 2 0,-1 3-901,1 3 0,4-1 0,-7-7 1,-2 0-2821,-3 0 3790,-2 0 0,9-10 0,3-2 0</inkml:trace>
  <inkml:trace contextRef="#ctx0" brushRef="#br0" timeOffset="317">468 175 8237,'12'-14'44,"-5"-1"697,-4-2 0,4-2 0,3-1-273,2 6 1,2-3-1,8 7 1,2 1-90,5-1 0,-2-5 0,9 8 0,0 2 73,-2 3 0,5 2 0,-7 0 0,-1 0-166,0 0 1,-4 10 0,-12 6 0,-6 9-269,1 4 0,-8 9 1,3-1-1,-10 6-69,-9 8 1,-6-5 0,-1 7 0,-3 1-298,-6 4 1,6-5 0,-5-2 0,5-8-481,2-7 1,3 3 547,4-10 1,8-12 169,14-17 0,8-2 0,12-13 0,4 1 161,3 2 0,2-5 1,8 7-1,-3 0-21,-5 1 0,5 1 0,-7 8 0,2 0-467,1 0 0,-8-2 0,5-3 437,-3-2 0,-2 0 0,-7 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8:41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22 303 8022,'-12'-10'1065,"2"7"0,13-6 0,4 9 0,7 0-691,6 0 0,2 0 0,-1 0 1,1 0-272,0 0 0,2 0 0,3 0-756,2 0 0,0 0 0,-7 0-921,-1 0 0,1 2-96,0 5 1670,-10-4 0,7 7 0,-7-10 0</inkml:trace>
  <inkml:trace contextRef="#ctx0" brushRef="#br0" timeOffset="250">392 41 8022,'12'-9'192,"0"6"1,-7-7 1172,2 1-909,10 6 0,-7-4 0,7 17-73,-2 12 1,-11-1-1,6 11 1,-3-1-170,1 6 1,1 4 0,-4 2 0,2 1-277,-2-1 0,5 1 1,-3-1-1,-2 1-851,-3 0 0,-2-3 1,0-3 912,0-1 0,10-1 0,2 8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8:57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10 327 8044,'-10'12'1945,"10"5"-1471,0-10 1,12 3 0,15-5-1,2 2-614,-2-2 0,4-3 1,0-4-1,1-3-1047,-1-2 1,1-3 1186,-3 3 0,-5-5 0,7-10 0</inkml:trace>
  <inkml:trace contextRef="#ctx0" brushRef="#br0" timeOffset="317">402 88 8044,'19'-3'-101,"-2"-2"828,-2-2 0,-11-3 1,6 6-128,0-4 1,2-6-1,7 4 1,-2 0-161,-2 1 1,-1 1 0,8 8-276,0 0 1,-8 0 0,-2 3-101,-2 4 0,-3 5 1,-7 12-1,0 5-265,0 8 0,-9 4 0,-3 2 0,-3 1-257,1 0 0,6-8 1,-4-2-1,2-3 269,6-4 1,1-3 0,3-2 212,0 0 0,10-3 1,4-5 163,6-6 1,2-6 0,2-2 0,2 0-204,3 0 1,8-2 0,-8-3 0,0-5-369,2-2 0,-7 0 382,5-3 0,15-4 0,2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9:04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22 371 7743,'-12'-10'3779,"3"8"-3385,9-8 1,2 7 0,5-1 0,8-4-94,4 4 0,5 1 0,3 3 0,4-2-389,3-6 0,0 6 1,5-5-1,-5 2-315,-3-2 0,5 4 0,-7-4 0,-2 2-1257,-3-2 0,-2 4 1660,0-4 0,0-5 0,-1 0 0</inkml:trace>
  <inkml:trace contextRef="#ctx0" brushRef="#br0" timeOffset="215">218 66 8106,'-14'-7'-202,"-1"-1"1,8 1 0,-5 5 0,0-3 1241,0-3 0,4 1-479,-6 7 1,9 3 0,-2 4-256,4 7 0,3 6 0,0 4 0,0 5-175,0 7 0,8-2 0,-1 0 0,0 0-255,3 0 1,-5 2 0,7 8 0,-3-1-599,-4 1 0,5-3 0,0-5 0,-1-4-203,1-1 1,0-7 924,-3 5 0,5-4 0,10-4 0</inkml:trace>
  <inkml:trace contextRef="#ctx0" brushRef="#br0" timeOffset="583">676 0 8106,'-15'0'0,"1"0"376,-3 0 0,5 10 0,-1 5 0,1 6 64,0 8 0,5 3 0,-5 9 0,2 0-216,5 5 0,3 5 0,2 0 1,0 4-86,0 1 0,10-3 0,4-12 0,5-4-96,3-8 1,0-15 0,0-6-1,0-6 147,-1-2 1,8-17 0,0-7 0,-2-8-113,-3-6 0,-9 1 0,-3-4 0,-2-5-201,-6 0 0,-1 3 0,-3 4 1,0 5-101,0 3 0,0-6 0,-3 8 1,-4 3-24,-7 2 1,-6 4 0,-2 6 0,1 4-498,-1 0 1,0 8-1,0-3-932,1 10 1675,8 7 0,-6 19 0,7 3 0</inkml:trace>
  <inkml:trace contextRef="#ctx0" brushRef="#br0" timeOffset="817">1089 349 15425,'22'0'0,"2"0"323,5 0 0,5 0 0,7 0 0,-2 0-232,-3 0 1,1 0 0,6 0 0,-2 0-835,-4 0 0,1 0 0,-9 0 743,-2 0 0,-3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22 8279,'0'-12'160,"-10"3"-160,8 9 0,-18 9 0,8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9:11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1 738 8240,'0'-21'316,"0"-1"0,0 0 0,0 0 1312,0 1-780,0 8 1,0 6-1,0 14-248,0 8 1,7 14 0,0 7 0,-2 5-254,-2 3 0,-1 2 1,3 2-1,2 6-430,-2 1 1,-3-6 0,1 1 0,2-4-321,2-2 0,0 0 0,-7-3 1,0-5-1156,0-7 1558,0 5 0,10-10 0,2 8 0</inkml:trace>
  <inkml:trace contextRef="#ctx0" brushRef="#br0" timeOffset="565">153 325 7845,'0'-22'163,"0"0"1,3 0 377,4 1 1,3-1 0,9 0 0,0 0-192,6 0 0,4 8 0,-3-1 1,6-1-154,2-4 1,2-2-1,7 3 1,-1 2-25,-6 3 0,3 9 1,-10-3-1,-3 8-171,-2 8 0,-2 6 1,-2 15-1,-6 10-201,-7 9 0,3 15 0,-3 15 1,-2 6 85,-2 13 0,-1 0 0,0-45 0,1 0 0,0 1 1,1 0 23,-2 0 1,1 1 0,1 5 0,2 1 0,-2-9 0,1-1 0,7 47 257,5-5 0,3-15 0,1-4 1,1-10 127,0-12 1,0-3 0,0-19 0,-1-5 376,1-7 0,0 3 839,0-6-1239,-10-4 1,-10 2 0,-12-7 0,-2 2-212,-5-2 0,-9 4 1,-3-1-1,2-3-302,3-3 1,2-2 0,0 0-1,1 0-1094,-1 0 1,7 0 348,1 0 0,2-2 984,-3-6 0,6-4 0,9-10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9:15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44 262 8080,'0'12'461,"0"-2"0,10-10 0,4 2 0,6 3-202,1 2 1,8 0 0,3-7 0,2 0-421,4 0 1,4 3-1,-1 2 1,-3 2-2109,-1-2 2269,-11-3 0,6-2 0,-11 0 0</inkml:trace>
  <inkml:trace contextRef="#ctx0" brushRef="#br0" timeOffset="215">0 66 9919,'22'0'787,"0"0"1,2 0-371,5 0 1,5 0 0,10 0-1,-1-3-272,1-4 1,-1 5 0,-2-8 0,-2 3-855,-3 0 0,-9-1 709,2 8 0,-5-9 0,-2-3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9:37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1046 7078,'2'12'1186,"5"-5"0,6-4 0,11-3 0,7 0-946,13 0 0,21 0 1,22 0-1,-37 0 1,2 0-128,4 0 0,2 0 0,-2-3 0,1-1 0,5 0 0,0 0 0,-1 2 0,1-1 44,-1 2 1,-1 0-1,-1-2 1,-2-1 0,-5 0-1,-2 0 1,42 0-25,-10 1 0,-12-4 1,-19 0-1,-15 2-1061,-9 2 1,-15-6-681,-5-6 0,-7 6 1608,-7 1 0,-5 6 0,-10 2 0</inkml:trace>
  <inkml:trace contextRef="#ctx0" brushRef="#br0" timeOffset="334">240 523 8805,'22'0'728,"0"0"1,0 0 0,2 0-785,5 0 0,-3 0 1,11-2-1,1-3-1836,4-2 1892,1 0 0,1-3 0,-1-2 0</inkml:trace>
  <inkml:trace contextRef="#ctx0" brushRef="#br0" timeOffset="650">1046 1 8035,'-22'0'307,"0"2"1,1 3 0,-3 5-63,-6 2 1,6 5 0,-7 9 0,2 6 40,0 2 1,-8 2-1,11 7 1,4 3-157,5 5 1,12-2 0,-2 6-1,5-1-139,2-6 0,2-12 1,5-9-1,10-10 79,10-10 1,-3-5 0,8-4 0,-3-5 89,0-8 1,0-4-1,-8-5 1,1-3-61,0-2 0,-8 0 0,-1 7-216,-4 0 0,-2 1 1,-9 1-1,-5 6-395,-8 7 0,-4 4 0,-5 3 1,-3 0-308,-2 0 1,-2 10 0,4 4 817,-2 6 0,-10 11 0,5 3 0</inkml:trace>
  <inkml:trace contextRef="#ctx0" brushRef="#br0" timeOffset="1084">676 1547 8387,'-15'0'940,"1"0"1,7 2 0,-6 6-908,4 6 0,2-2 1,7 3-1,0 2-72,0 2 1,0-5 0,0 1 22,0 2 0,2 0 0,5 0-78,8-3 0,4-9 0,3 2 1,0-4-221,-1-3 1,1 0-1,0 0 1,0 0-929,0 0 1,-1-7 1241,1-1 0,10-9 0,1 5 0</inkml:trace>
  <inkml:trace contextRef="#ctx0" brushRef="#br0" timeOffset="1281">915 1329 7935,'0'22'464,"0"0"1,0-1 216,0 1 1,0 10 0,0 4-1,3 5-38,4 3 1,-2 9-1,7 5 1,0 2-510,0-2 1,-7 3 0,2-8 0,-4 0-538,-3 1 0,0-6 0,0-9 403,0-3 0,-10-9 0,-2 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4:20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87 327 8750,'0'-12'1359,"3"2"0,4 10 0,10 0-1120,9 0 0,-1 0 0,6 2 1,1 3-396,4 2 1,5 1 0,3-8 0,-3 0 155,-5 0 0,15 0 0,-5 0 0</inkml:trace>
  <inkml:trace contextRef="#ctx0" brushRef="#br0" timeOffset="166">697 22 7924,'-44'0'0,"1"0"947,-1 0 1,3 0-1,2 0 1,3 0-550,-3 0 0,-2 0 1,0 0-1,3 0-464,1 0 0,3 0 0,-4 0 0,4 0-663,2 0 0,3 0 0,7 0 729,1 0 0,-1-10 0,0-2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4:15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8441,'9'12'-666,"-4"5"190,10-10 1,-1 8 475,8-8 0,0-9 0,-1-10 0</inkml:trace>
  <inkml:trace contextRef="#ctx0" brushRef="#br0" timeOffset="181">654 197 8334,'12'9'270,"7"1"0,-7 7 257,0-3 0,8-9 1,-8 5-384,0 0 0,7-8 0,-4 5-554,4-4 1,3-3 0,0-3 0,0-2-226,-1-2 0,1-3 635,0 3 0,0 5 0,-1-8 0</inkml:trace>
  <inkml:trace contextRef="#ctx0" brushRef="#br0" timeOffset="345">1307 197 8768,'22'0'412,"0"0"1,-1 0 0,1 0 0,0 0-241,0 0 1,0 0 0,-1 0 0,1 0-76,0 0 1,0-3-1,-1-2 1,1-2-626,0 2 0,0 0 0,2 1 0,3-4 528,2 3 0,0-7 0,-8 0 0</inkml:trace>
  <inkml:trace contextRef="#ctx0" brushRef="#br0" timeOffset="465">2178 88 8225,'22'0'275,"0"0"0,-1 0 124,1 0 0,0 0 0,0 0 0,0 0-281,-1 0 0,-6 0 0,-1 0 0,6-3-388,6-4 1,-1 5 0,4-6 0,-5 4-507,-2-4 776,-1 6 0,11-18 0,2 8 0</inkml:trace>
  <inkml:trace contextRef="#ctx0" brushRef="#br0" timeOffset="631">3027 1 8155,'22'0'66,"0"0"0,0 0 51,0 0 0,7 7 0,0 0 0,0 0-229,2 3 0,-4-8 0,9 6 0,3-3-18,2 2 1,-5-5-1,0 6 1,3-6 147,2-2 1,3 0 0,-1 0 0,1 0-426,0 0 0,-1-2 407,1-6 0,-1 6 0,1-8 0</inkml:trace>
  <inkml:trace contextRef="#ctx0" brushRef="#br0" timeOffset="1698">676 1089 8375,'-42'20'292,"6"-6"0,-5 8 0,7-3 0,-2 8 31,0 0 0,2 14 1,-5 2-1,3 6 222,-3 4 0,0 5 1,1 15-1,4 4-73,2 0 0,10-2 0,10-9 0,3-1-496,4 0 0,5-2 0,7-5 0,8-9-823,4-10 1,12-1 0,8-11 0,7-8 145,5-9 0,0-8 0,-5-2 0,2-2 131,3-5 1,7-5 0,-7-13 0,-3-1 569,-2-3 0,-5-8 0,-2 6 0,-3-3-46,3-5 1,0 1 0,-3-1 0,-7 3 91,-5-3 1,-4 7 0,-6 3 0,-7 5 728,-4 2 1,-6 3 26,-4 5 0,-12 6 0,-10 18 0,0 12-95,-3 12 1,6 7 0,-6 2 0,6 1-494,6-1 1,6 3-1,-1 5 1,8 5-336,4 0 0,3-6 0,3-11 0,7-7 115,11-8 1,4 0-1,11-17 1,5-4-52,7-8 0,-2-15 0,5-11 1,-7-3 58,-8-5 0,-7-2 1,-14 0-1,-8 2 4,-5 3 1,-2 7 0,-2-5-1,-5 3-18,-8 4 1,-7 3 0,-7 2 0,-5 0-103,0 1 1,-4 6 0,9 3 0,2 0-304,3 0 0,2 7 0,0-2-493,1 4 1,6 3-1,3 3 53,2 4 1,3 5 0,9 10 856,6 0 0,4-1 0,10 1 0</inkml:trace>
  <inkml:trace contextRef="#ctx0" brushRef="#br0" timeOffset="2009">1176 1808 8074,'8'-22'0,"-1"0"229,-2 1 0,4-1 1,1 3 713,2 4 1,-4-2-1,6 12-298,3 8 1,-5 6 0,3 13 0,2 2-109,2 5 0,3 5 1,-1 10-1,4-1-328,4 1 1,-5 7-1,5 2 1,-2 0-442,2 0 1,-13-2-1,6-7 1,-2-3 264,-1-5 1,-7-12-1,-2-11 121,-1-4 0,-6-4 1,4-15-1,-4-11 109,-3-13 0,0-10 0,2-4 0,3-5 31,2-3 1,0 5 0,-7-7 0,0-2-578,0-3 0,8 0 0,-1 2 0,0 6-762,3 1 1,-8 11-1,8 9-2238,0 2 3283,2 3 0,0 17 0,-3 3 0</inkml:trace>
  <inkml:trace contextRef="#ctx0" brushRef="#br0" timeOffset="3098">2331 1133 8263,'-10'29'0,"-5"2"-169,-4 3 1,-3 10 0,3 9 0,2 3 427,2 4 0,8 6 0,-5 6 0,2 6 280,6-1 1,1 0 0,6-6 0,4-1-294,7-7 1,13 2 0,4-12 0,1-2-254,-1-7 0,1-8 0,-6 0 0,6-7-315,2-5 1,-8-4-1,6-6 1,-3-6-1525,0-6 1846,0-2 0,2-10 0,3-2 0</inkml:trace>
  <inkml:trace contextRef="#ctx0" brushRef="#br0" timeOffset="3464">2984 1351 11188,'0'22'0,"0"2"362,0 5 1,10 2-1,4 8 1,5-5-418,3-3 0,0 6 1,2-6-1,3 0-270,2 1 1,0-3 0,-7-7 0,-1-3-605,1-4 1,0 2-1,0-10 929,0-2 0,-1-3 0,1-2 0</inkml:trace>
  <inkml:trace contextRef="#ctx0" brushRef="#br0" timeOffset="3614">3289 1351 8089,'-12'14'97,"2"1"0,3 2 176,-1 2 0,1 13 1,7 4-1,-2 7 99,-5 8 1,4-2-1,-4 9 1,4 5-194,3 7 0,0-10 1,0 6-1,0-4-415,0 1 0,-7 0 1,0-5-1,2-7-2280,3-5 2516,2-12 0,0 7 0,0-7 0</inkml:trace>
  <inkml:trace contextRef="#ctx0" brushRef="#br0" timeOffset="3815">3681 1982 8099,'-8'29'165,"1"0"1,-7 8 0,4-6 0,0 3-50,1 5 0,-6-3 0,5 3 0,1 2-418,-1-2 1,0-8 0,6 3 301,-4-3 0,-9-2 0,5-7 0</inkml:trace>
  <inkml:trace contextRef="#ctx0" brushRef="#br0" timeOffset="4065">4203 1220 8156,'-21'44'0,"-1"-1"235,0 1 1,8 7 0,1 2 0,1 2 47,0 6 0,5-5 0,-5 2 0,0 2-495,0 3 0,7-5 0,-5-2 0,3-3-2018,0-5 2230,-1-2 0,-1-12 0,-3-2 0</inkml:trace>
  <inkml:trace contextRef="#ctx0" brushRef="#br0" timeOffset="4281">3768 1329 8112,'7'14'299,"0"1"0,3-8 1,-5 8-1,5 4 141,2 8 0,9-1 0,8 11 0,-2 1-94,-3 4 1,8 1-1,2 3 1,2 2-625,0 3 0,-9 0 1,2-7-1,-5-1-218,-2 1 1,0-3 0,-3-5 495,-5-7 0,6-5 0,-8-2 0</inkml:trace>
  <inkml:trace contextRef="#ctx0" brushRef="#br0" timeOffset="4583">4443 1764 8133,'7'-21'156,"0"-1"1,10 0 0,-2 0 0,4 1 147,3-1 0,0 7 0,0 1 134,-1-3 1,1 7-293,0 3 1,-3 7 0,-4 10-284,-8 11 1,-7 4-1,-7 11 1,-8 3-186,-4 2 1,0 10-1,2-1 1,2-1 256,-2-3 1,5-10 0,0-2 0,2-3 426,5-4 1,3-3 47,2-2 1,10-10 0,4-7 0,8-10-334,7-10 1,5-11-1,9-6 0,3-4-631,5-10 1,-5 0-1,5-9 554,-5 1 0,-2-16 0,-1 2 0</inkml:trace>
  <inkml:trace contextRef="#ctx0" brushRef="#br0" timeOffset="4831">5031 523 8112,'7'15'-77,"0"-1"0,10 8 1,-2 10-1,4 4 570,3 10 1,0 7 0,0 15 0,-1 4-82,1 8 1,0 15 0,-11-44 0,0 2 0,-1 2 0,-1 1-224,-1 1 1,-1 2-1,-2 4 1,-1 0-1,-4-2 1,-2 1-1,-1 2 1,-1 0-177,-3 3 1,-1-3 0,-2-10 0,-2-4 0,-14 40 0,-3-18-155,2-16 1,5-8 0,5-4-1,3-3-854,-3-5 1,5-4 0,0-10-1,2-1 995,5 1 0,3-10 0,2-2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5:28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543 194 8071,'0'-34'237,"0"3"0,0 9 1,2 0 599,5 1 1,-4 6 0,7 3 82,-1 2 1,-4-4-468,10 6 1,-11 4 0,6 11 0,-3 10 127,1 9 0,-1 1 0,-7 9 0,0 6-38,0 6 0,2 0 0,3 10 0,2 0-282,-2-2 1,-2 0-1,-3-8 1,0 3-553,0-3 0,0-4 1,0-5-1,2-6-661,5-1 0,-4-3 0,4-7-4484,-5 0 5436,-2-1 0,0-9 0,0-2 0</inkml:trace>
  <inkml:trace contextRef="#ctx0" brushRef="#br0" timeOffset="266">64 1022 8071,'-10'12'0,"-4"-5"1204,-6-4-548,8-3 0,5 0 1,14 0-1,10 0 18,10 0 0,9 0 1,15 0-1,9-3-217,10-4 1,5-3-1,8-7 1,-1 5-375,7 2 1,1-7 0,7 3 0,-8-3-527,-11 3 1,-11-3-1,-11 9 1,-10 3-4089,-7 3 4531,-22 2 0,2 0 0,-19 0 0</inkml:trace>
  <inkml:trace contextRef="#ctx0" brushRef="#br0" timeOffset="1344">477 1348 8063,'0'-14'911,"0"-1"1019,0 1-1196,0-8 0,0 12-416,0 10 0,-7 10 0,-2 12-103,-4 0 0,6 2 0,-5 2 0,0 6-165,0 2 0,5 2 0,-8 8 1,1-3-308,2-5 0,2 3 0,7-8 0,-1 1 428,-4-1 1,3-2-98,13-7 0,4-10 0,10-5 0,-1-4-385,1-3 0,0-8 0,0-1 0,2-3-146,5-5 1,-5-3 0,5 1 0,-5 2-1039,-2 3 0,-7-1 1495,-1-7 0,1-9 0,6-3 0</inkml:trace>
  <inkml:trace contextRef="#ctx0" brushRef="#br0" timeOffset="1406">717 1239 8063,'-7'22'0,"-3"0"650,-2 0 0,7 9 1,-5 6-1,3 6 385,0 8 0,0 7 1,7 15-1,2 6-98,5 6 1,-2 9 0,10 1 0,-1-3-915,-2-3 0,5-4 0,-7-5 0,0-12-1368,-1-15 1,8-5 1344,-2-19 0,4-9 0,3-11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5:30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202 219 8047,'14'-12'129,"-2"2"1,0 3 265,0-1 0,3 1 0,9 5 0,8-3 263,11-2 1,3-3-1,15 5 1,6-5-561,11-2 1,6 0-1,1-5 1,-3 3-438,-2-3 1,-10 5 0,1 0 0,-11 2 338,-9 5 0,-15-7 0,-4 0 0</inkml:trace>
  <inkml:trace contextRef="#ctx0" brushRef="#br0" timeOffset="353">71 654 8148,'-22'0'764,"-9"0"1,19-2 0,7-5 0,22-8-411,17-4 0,7-3 1,5 0-1,2-2 104,3-5 0,14 5 1,-4-5-1,-1 4-285,3 4 1,-2 6-1,-1 3 1,-7 2-246,-7 6 0,0 1 1,-19 6-1,-8 4-157,-9 7 1,-8 15 0,-6 8 0,-11 6 5,-14 8 0,-10 5 0,-7 11 0,-5 4 27,-7 1 0,27-32 0,-1 0 0,-33 35 0,2 2 124,34-36 0,0 1 1,-1-2-1,0 0 0,-21 32 1,5-16 1516,7-15-944,17-10 0,25-21 1,19-10-1,11-14 202,9-13 1,11 3-1,5-8 1,5 3-329,2 0 0,0 0 1,3 7-1,2 1-610,3-1 0,0 2 1,-8 6-1,-2 4-563,-5 1 0,0 6 1,-14-4-1,-13 7-776,-12 7 1,-2 5-1,-12 12 1574,-7 5 0,-18 5 0,-14 10 0</inkml:trace>
  <inkml:trace contextRef="#ctx0" brushRef="#br0" timeOffset="602">310 1983 9669,'-12'0'2743,"5"9"0,14 6-2720,8 4 0,4 3 1,3 0-1,2-1-824,5 1 1,-5-7 0,8-1 800,-1 3 0,-6 3 0,6 1 0</inkml:trace>
  <inkml:trace contextRef="#ctx0" brushRef="#br0" timeOffset="787">354 1656 8064,'-24'-3'0,"0"-4"1229,2-7 0,-2 2-620,16-3-609,1 10 0,17-4 0,2 9 0</inkml:trace>
  <inkml:trace contextRef="#ctx0" brushRef="#br0" timeOffset="969">746 2113 9093,'22'0'876,"0"0"1,-1 0-1,4 0-1027,4 0 1,4 0 0,11 0 0,2 0-1293,5 0 1443,-5 0 0,17-9 0,-8-4 0</inkml:trace>
  <inkml:trace contextRef="#ctx0" brushRef="#br0" timeOffset="1102">1269 1874 7913,'-66'0'293,"3"0"0,3 2 690,2 5 1,9-2 0,-1 7 0,4 0-780,2 0 1,10-7-1,8 5 1,6-3-205,6 1 0,9-1 0,-5-7 0</inkml:trace>
  <inkml:trace contextRef="#ctx0" brushRef="#br0" timeOffset="1269">1595 1939 7930,'-21'2'781,"-1"6"1,2-3-782,6 9 0,-5 1 0,6 6 0</inkml:trace>
  <inkml:trace contextRef="#ctx0" brushRef="#br0" timeOffset="2453">1530 1699 7876,'-12'-14'3321,"5"-1"-2642,-5 11 1,9-4 0,-4 16-239,4 6 0,11 8 1,1 7-1,1 7 0,0 5 0,4 3 1,-4-1-1,2 3-153,5 5 1,-7 2 0,-3 8-1,-5-5-58,-2-3 0,8-5 0,-1-9 0,-2-5 479,-3-3 1,-2-9-415,0-7 0,-7-23 0,0-4 1,-1-17-316,-1-12 0,4 2 0,-7-14 1,2 0-372,5-5 1,-5 2 0,3 0 0,2 3-608,3 5 1,2 9 0,0 3 0,0 0-2062,0 2 3059,0 2 0,0 10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5:38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262 174 7987,'-15'0'294,"1"0"619,-3 0 0,5-7 285,-3 0 1,10-3-792,-2 3 1,7 4 0,7-4 0,8 2-194,4-2 1,5 2-1,5-7 1,8 0-180,4 0 1,2 5-1,1-5 1,-3-1-452,-5 1 1,3 5-1,-7-5 1,-1 2-1671,1 5 0,-3 3 707,-8 2 0,-11 0 1197,-10 0 1,-10 7 0,-14 1-1,-2-1 208,-4 3 1,-1-6 0,4 11 0,-2-1 318,3-2 0,-6 5 0,3-7 1,3 2 456,1 5 1,4-5 0,-1 0-1,0 0 636,0 1 1,1 1-941,-1 8 0,7-3 0,3-2-391,3-2 0,4-11 0,12 4-100,7-6 0,6 1 0,2 1 0,-1 4 53,1-4 1,2-1-1,3-3 1,2 0 126,-2 0 0,-3 2 0,-2 3 1,-1 5 221,1 2 1,-7-5 0,-3 8-106,-3 2 0,-4 2 0,-12 3 0,-8 0-189,-4-1 1,-12 1-1,-6-3 1,-4-2-340,-2-2 0,-8-3 0,0 3 0,3-6-651,2 1 0,9-8 0,4 6 0,1-8 875,5-8 0,3-4 0,2-10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5:37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66 8635,'0'-14'4243,"0"-1"-3697,0 10 0,2-4 1,6 6-1,6-1-156,5-4 0,3 1 0,2 7 0,3 0-508,2 0 0,2 0 0,-4 0 0,2 0-661,-2 0 0,-3 0 1,-2 0-1,-1 0-1614,1 0 0,-7 0 537,-1 0 1856,-9 0 0,5 10 0,-10 2 0</inkml:trace>
  <inkml:trace contextRef="#ctx0" brushRef="#br0" timeOffset="285">457 45 7985,'-21'0'593,"-1"0"-47,0 0 0,0 9 0,0 6 125,1 4 1,-1 5-1,0 3 1,0 2-93,1-2 0,1-3 1,3-2-1,5-1-11,3 1 0,-6 0-580,8 0 1,2-10 0,12-5-42,8-5 1,4-2 0,3 0-1,0 3-8,-1 4 0,1-4 0,0 6 0,0-2 73,-1 1 0,1 9 0,0-5 0,0 2 233,0 1 1,-8-8-1,-2 8 1,-2 1-4,-5 4 0,-5 2 1,-8-1-334,-6 1 1,-13 0 0,-4 0 0,-5 0-56,-10-1 0,2-9 1,-7-4-1,8-6-658,6-2 0,-1 0 0,9-2 0,2-3 804,3-2 0,12-20 0,2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6:03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0 8041,'-32'22'118,"6"7"59,-11 0 0,8 19 100,-7 3 1,9 22 0,-2 14 0,17-37 0,0 1 66,1 6 0,0 0 1,1 4-1,1 2 1,1 3-1,2 1 0,1-1 1,2 1-131,1-3 1,2 0 0,0-2 0,2-1 0,1 1 0,2 0-1,2-5 1,2-1-58,4-2 0,1-4 1,13 35-1,9-20 0,3-11-188,2-8 1,2-12-1,1-5 1,-1-8-2037,1-6 2067,0-5 0,-8-10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01:52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8279,'-3'22'-61,"-2"0"0,-2 2 273,2 5 0,3-5 0,2 7 0,0 1 573,0 4 0,0 5 0,0 3 0,0-1-472,0 1 1,7 7 0,0 0 0,1-3-420,1-2 0,-6-12 1,7-5-1,-3-5-2680,0-2 489,0-10 2297,-7-2 0,10-30 0,2-4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6:11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1002 8061,'0'-22'0,"3"0"101,4 1 0,-5-1 0,5 0 401,-4 0 0,-3 0 1,0 1 77,0-1 1,-7 7 0,-3 3-100,-2 3 1,-3 1 0,-4 11 0,2 4-188,3 8 0,-1 6 1,-7 8-1,0 10-92,1 9 1,1 6 0,3 6 0,5-2-97,3 3 1,1-1 0,8-2 0,0-7-84,0-5 1,3-12 0,4-5 0,10-7 114,10-8 0,-1-4 1,8-12-1,0-6 71,0-6 1,-8-8 0,3-5-1,-7-4-158,-7-3 1,-6 5 0,-9-7 0,0-1-199,0 4 0,-9-6 0,-6 10 0,-4 0-113,-3-3 1,-7 8-1,0-5 1,2 5-482,3 2 0,2 8 0,1 1-933,-1 4 1,7 2 1673,1 7 0,9 19 0,-5 5 0</inkml:trace>
  <inkml:trace contextRef="#ctx0" brushRef="#br0" timeOffset="198">327 1263 8072,'2'-12'1150,"3"2"-284,3 1 1,8 4-1,-1-7 1,4 2-579,3 5 1,2-4 0,5-1 0,5 0-894,0 1 0,5-1 0,-8 5 1,1-2 604,-1 2 0,8-7 0,-5 0 0</inkml:trace>
  <inkml:trace contextRef="#ctx0" brushRef="#br0" timeOffset="415">871 806 8072,'0'-22'639,"0"8"496,0-1 1,0 13-547,0 2 0,0 9 0,0 16 0,0 1-334,0 3 1,3 10 0,2-3 0,2 5-159,-2 3 1,-3-3-1,-2-2 1,0-5-494,0-3 0,7 5 0,1-7 0,-3-2-1212,-3-3 0,-2-2 1608,0 0 0,0 0 0,0-1 0</inkml:trace>
  <inkml:trace contextRef="#ctx0" brushRef="#br0" timeOffset="766">1242 174 8072,'14'22'310,"1"0"0,-3 0 0,5-1 0,-3 4 793,3 4 0,2 5 0,6 12 0,-1 4-277,-2 8 0,4 8 0,-14 6 0,0 8-505,-4 5 0,-6 2 0,-2 0 0,-2 3-325,-6 4 1,-4-12 0,-12 8 0,-2-3-797,-3-2 1,-1 4 0,9-16 0,1-6-1292,6-6 1,-3-18-1,7-16 30,-2-10 2061,7-17 0,-4-22 0,9-12 0</inkml:trace>
  <inkml:trace contextRef="#ctx0" brushRef="#br0" timeOffset="1116">2200 22 7933,'-10'-12'632,"5"2"0,-7 15 0,0 7 54,0 10 1,-3 17 0,-6 4 0,-1 15-208,0 12 0,-7 13 1,14-34-1,1 3 1,1 5-1,2 2-162,2 3 1,1 2-1,-1 8 1,1 1 0,4-1-1,1-1 1,0-4-1,1-1-113,0-4 0,1-3 0,11 40 0,7-11 0,10-16-261,9-11 0,3-15 1,-1-15-1,-4-4-706,-2-8 0,4-9 0,-7 2 0,-2-3 763,-3-4 0,-2-2 0,-1-3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6:13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56 175 8009,'-2'21'120,"-6"1"1,6 0-1,-5 2 1,4 5 417,3 7 1,-7 6 0,0 1 0,2 3-151,2 5 1,3 7 0,0 12 0,0 5-132,0 3 1,8 1-1,1 11 1,1 2-153,0 2 1,-5-39 0,-1 2 0,-1-3 0,-1 0 0,2 2 0,-1 0-80,0 0 0,-1-1 0,0 0 0,-1-1 1,-1 1-1,0 1 0,0 1 0,0 0-12,0 1 1,0 0 0,0-3-1,0-1 1,0 45 0,0-4 10,0-11 0,0-1 0,0-21 0,2-13 386,5-15 1,-4-10-182,4-2 0,-2-8 1,2 1-281,8 2 0,-3 0 0,0 0 0,0-3-103,0 3 1,-7 2 0,5 1 0,-3-3-35,0-3 1,3 1 0,-5 6-646,2 1 977,0-10 0,-4-2 0,1-12 257,4-6 0,-1 3 0,-5-7 0,3 0-27,2 0 1,8 5 0,-5-5-212,2 2 1,2-4 0,8 6-335,0 4 0,0 1 0,-1 3-1893,1 0 0,0 0-1255,0 0 3318,-10 0 0,7-10 0,-7-2 0</inkml:trace>
  <inkml:trace contextRef="#ctx0" brushRef="#br0" timeOffset="253">56 0 8196,'-22'10'1078,"8"-7"1368,-1 4-1714,10 5 1,13-7 0,16 7 0,7-3-480,8-4 0,2-2 0,3-3 0,-1-3-679,1-4 1,-1 5-1,-2-6 1,-4 6 425,-8 2 0,-5 0 0,-2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6:27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1155 8023,'0'-12'2698,"7"-1"-2206,0 6 1,10 5-1,-2-5 1,4 4-301,3 3 1,2 0 0,3 0 0,2 0-656,-3 0 1,6 0 0,-3 0 0,-3 0-433,-1 0 1,-4 0 894,1 0 0,0 0 0,0 0 0</inkml:trace>
  <inkml:trace contextRef="#ctx0" brushRef="#br0" timeOffset="542">153 806 8023,'0'34'0,"0"-5"204,0-5 1,0 8 0,0 4-1,0 5 426,0 3 1,0 2 0,0 2 0,3 5-392,4 3 0,-5 0 0,8 2 0,-3-7-573,0-5 0,3-10 0,-5-2 0,2-3 334,-2-4 0,7-3 0,0-2 0</inkml:trace>
  <inkml:trace contextRef="#ctx0" brushRef="#br0" timeOffset="605">806 1 8045,'-21'24'0,"-1"2"12,0 3 0,8 12 0,-1 1 0,-2 11 321,-2 10 1,-3 7 0,0 17-1,0 5 140,11-42 0,1 2 0,2-1 0,1 2 1,1 8-1,0 1 0,1-1 0,0-1-198,2-3 0,2 0 0,3-3 0,3-2 1,9 33-1,6-5 13,1-8 0,11-6 0,2-8 1,2-10-1067,0-9 0,-9-8 0,4-9 0,-2-3 778,0-4 0,1 4 0,-9-7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6:25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1024 8118,'22'-12'55,"-7"0"1,-1 7 0,3-2 181,3 2 1,9 3-1,2-1 1,0-1 11,1-4 0,-3 1 1,-5 7-1,3 0-764,2 0 1,0 0 0,-7 0 514,-1 0 0,1 0 0,0 0 0</inkml:trace>
  <inkml:trace contextRef="#ctx0" brushRef="#br0" timeOffset="263">545 589 8118,'0'22'41,"7"-8"1,0 3 0,-2 5 356,-2 4 0,-1 13 0,3-3 0,2 6 105,-2 1 1,-3 3-1,1 2 1,2 3-425,2-2 1,0-6-1,-7-4 1,0-5-488,0-3 0,3-2 0,1-7-423,4 0 0,-1-8 831,-7 1 0,0-10 0,0 4 0</inkml:trace>
  <inkml:trace contextRef="#ctx0" brushRef="#br0" timeOffset="646">915 937 8425,'-12'10'3495,"5"-8"-3164,14 6 1,5-6-1,10-2 1,0 0-259,-1 0 1,1 7-1,0 1-682,0-4 0,-1-1 0,1-3 1,0 0 608,0 0 0,0 0 0,-1 0 0</inkml:trace>
  <inkml:trace contextRef="#ctx0" brushRef="#br0" timeOffset="929">1438 741 8118,'12'-14'1613,"-5"-1"-1179,-5 10 1,-9 1 0,-3 16-1,1 9-58,-1 4 1,-4 8 0,6 1 0,4 3-142,1-1 0,-4 0 1,0 8-1,2-3 71,2-5 0,13-4 0,5-11-126,4 1 1,10-10-1,0-4 1,-2-6-219,-3-2 1,5-17-1,0-5 1,-3-4-244,-1-6 0,-11-2 0,-2-7 0,-2 2-500,-5 3 1,-3 7 0,-2-5-1,-2 0 45,-5 1 0,-6 6 1,-8-2-1,-4 5-275,-4 2 1,5 0 1010,-5 0 0,-5-9 0,0-3 0</inkml:trace>
  <inkml:trace contextRef="#ctx0" brushRef="#br0" timeOffset="1180">1503 23 8118,'22'-12'0,"0"4"149,-1 6 1,8 4 0,0 6 0,0 8 530,3 11 0,-6 7 0,8 12 1,0 5 139,0 7 0,0 12 0,2 5 1,-9 2-514,-10 6 1,-5 11-1,-9-43 1,-1 0 0,1 1-1,-1 0-300,-3-1 1,-1-1-1,-7 40 1,-13-13-1,-2-2-557,-5-5 1,-3-4 0,-4-6-1,7-4-1316,5-3 1,2-2 0,0-7 1865,0-1 0,0 1 0,1-1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6:30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1 719 8283,'12'-3'223,"-2"-1"146,-1-4 0,-4-6 0,10 4 63,1-2 0,4 5 0,2-5 1,-1 2-30,1 5 0,0-4 0,0 1-180,0 3 0,-1 5 0,-1 8-67,-6 6 0,-4 6 1,-10 4-1,0 5-139,0 7 1,-10 5 0,-4 3-1,-6-1-242,-1 1 0,-1-1 0,0-1 0,3-4-252,4-1 0,-4-11 472,4 3 0,6-12 81,1-2 1,6-13-1,4 1 1,6-11-118,6-4 1,5 0 0,6-2 0,1 4-539,3 0 0,0 5 1,-5-7-1,3 3 579,2 4 0,10-7 0,-5 0 0</inkml:trace>
  <inkml:trace contextRef="#ctx0" brushRef="#br0" timeOffset="83">502 915 12054,'21'-3'179,"1"-4"0,0 5 0,0-5 0,-1 4-687,1 3 1,7-2 0,0-3-1,-2-2 508,-3 2 0,-2-7 0,0 0 0</inkml:trace>
  <inkml:trace contextRef="#ctx0" brushRef="#br0" timeOffset="316">894 610 10362,'12'10'2191,"-5"7"-1807,-5 9 0,-2 1 1,0 9-1,0 3-360,0 2 1,8 5 0,-1 2-1,-2 6-351,-3 1 0,-2-9 1,0 0-1,0-9-803,0-6 0,0-2 1,0-7 1129,0 0 0,-10-1 0,-2 1 0</inkml:trace>
  <inkml:trace contextRef="#ctx0" brushRef="#br0" timeOffset="566">1133 22 8097,'22'22'154,"-8"0"1,1-1 0,2 4 464,2 4 0,-4 7 1,-1 12-1,3 6 70,3 1 0,-6 3 0,1 8 0,-1 1-177,-2 6 0,5-3 0,-7 10 0,-1 0-354,1-3 1,-3 8 0,-9-5-1,-3 4-610,-2 4 0,-10-21 1,2-9-1,-4-9-600,-3-6 0,3-9 1,2-5-1,3-7 1052,-3-7 0,-3 4 0,-2-7 0</inkml:trace>
  <inkml:trace contextRef="#ctx0" brushRef="#br0" timeOffset="900">1939 0 8022,'-22'22'381,"0"0"0,8 0 0,-1 2 0,-2 7 481,-2 13 1,4 11 0,3 18-1,3 9-379,4 10 1,2 7-1,4-44 1,1-1-1,1 0 1,1-1-122,2-2 1,3-1 0,4 0 0,3-3 0,18 38 0,2-3-487,0-2 1,-7-19 0,5-6 0,-3-11-855,-4-8 1,-3-9 977,-2 2 0,0 5 0,0-1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6:40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0 436 8072,'0'-22'106,"0"1"1,0-1 596,0 0 1,0 8 260,0-1 1,0 13-1,0 2-320,0 12 0,3 17 1,1 7-1,4 5-269,-4 3 0,-1 2 0,-1 2 0,3 5-264,2 3 0,1-8 0,-8 3 0,2-5-656,5-2 0,-4-1 0,4-2 0,-5-2-1555,-2-3 1,0-9 2099,0 2 0,10-5 0,2-2 0</inkml:trace>
  <inkml:trace contextRef="#ctx0" brushRef="#br0" timeOffset="197">240 785 8253,'21'0'772,"-6"0"0,-1 0-579,3 0 1,-4 0 0,1 0 0,3 0-557,2 0 1,3 0 0,0 0 0,0 0 362,-1 0 0,11 0 0,2 0 0</inkml:trace>
  <inkml:trace contextRef="#ctx0" brushRef="#br0" timeOffset="449">849 545 8072,'0'-22'-48,"0"0"1,0 8 764,0-1 0,-9 11 0,-6-1 0,-4 12-199,-3 15 1,-2 2-1,-3 12 1,-2 3-241,3 2 0,4 10 1,5 0-1,5-3-235,2-2 0,3-2 0,7-3 1,2-2 34,6-3 1,4-17 0,9 1 0,4-8-86,4-8 1,-3-11 0,8-7 0,0-6-93,0-1 0,-7-11 0,-1-2 1,-7-2-218,-4 0 1,-8 7 0,5-5 0,-2 2-543,-5 6 0,-3-1 1,-4 0-975,-5-2 1832,4 0 0,-26-2 0,5-3 0</inkml:trace>
  <inkml:trace contextRef="#ctx0" brushRef="#br0" timeOffset="664">1089 1 8072,'22'0'0,"0"0"165,-1 0 1,-6 2 0,-1 3 0,3 7 454,3 7 0,1 1 1,1 18-1,0 6 121,0 4 1,-8 15 0,1 3-1,2 11-214,2 8 1,-7 2 0,-5 0 0,-4 0-381,-3 0 0,-12 3 1,-8 2-1,-9 0-818,-5-8 1,-2-6-1,-7-15 1,-1-5-848,1-8 1,9-6 1517,5-8 0,4-4 0,4-10 0</inkml:trace>
  <inkml:trace contextRef="#ctx0" brushRef="#br0" timeOffset="898">1590 893 8072,'14'0'638,"1"0"1,-1 0-1,8 0 122,0 0 1,0 0-1,-1 0 1,1 0-471,0 0 1,2-7-1,3 0 1,4 0-662,3-3 0,-7 5 1,2-7-1,-5 0 371,-2 0 0,0-3 0,-1-6 0</inkml:trace>
  <inkml:trace contextRef="#ctx0" brushRef="#br0" timeOffset="1064">1916 545 8072,'-12'10'-2,"-5"-5"0,10 9 1,0 3 712,-3 2 0,5 10 0,-7 3 1,3 2 32,4 4 1,-5 4 0,3 1 0,2 1-319,3-1 1,2 8 0,0 0 0,0-3-837,0-2 0,0-2 0,0-3 0,0-2 410,0-3 0,9 0 0,3 8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6:55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87 173 8422,'-7'14'0,"-3"1"182,-2 2 1,5 2 0,-5 3 0,2 2 194,6 5 1,-1 7 0,0 15 0,-2 7-33,2 5 0,2 5 0,3 5 1,0 6 14,0 6 0,0-5 0,0-3 1,0-2-375,0-5 0,8-9 1,1-5-1,3-6-558,5-8 1,-5-1 0,3-12 0,2-3-1309,2-1 1880,3-13 0,9 7 0,3-7 0</inkml:trace>
  <inkml:trace contextRef="#ctx0" brushRef="#br0" timeOffset="333">392 782 8301,'10'-21'198,"-8"-1"0,8 3 0,-3 2 316,1 2 1,9 8-1,-3-5-129,5 2 0,3 3 0,0 7 0,0 0 65,0 0 1,-1 10 0,-1 4-435,-6 5 0,3 6 0,-10 1 1,-2 6-99,-2 2 0,-6-5 1,-4 7-1,-8 5-143,-4 7 1,-3-9 0,1 5 0,-1-6 118,0-4 1,0-2 0,3-11 0,2-1 769,2-6-471,11 6 0,-4-20 1,16 2-1,8-9-433,11-5 1,-3-3 0,8-4 0,-3 2-1017,0 2 1,2 3 1255,-2-2 0,-5-6 0,8 8 0</inkml:trace>
  <inkml:trace contextRef="#ctx0" brushRef="#br0" timeOffset="532">937 848 9070,'12'-10'2369,"7"8"-2239,-4-6 1,4 6 0,3 2-1044,0 0 913,-10 0 0,7 0 0,-7 0 0</inkml:trace>
  <inkml:trace contextRef="#ctx0" brushRef="#br0" timeOffset="950">1394 456 8164,'0'14'504,"0"1"0,0 2-8,0 2 1,0 10 0,0 3-1,0 2-182,0 4 0,0 6 0,0 4 0,0 5-416,0 3 0,0-8 1,0 3-1,0-5-187,0-2 0,-2-3 1,-3-5-1,-3-7-2269,4-5 2558,1-2 0,-6 0 0,-4 0 0</inkml:trace>
  <inkml:trace contextRef="#ctx0" brushRef="#br0" timeOffset="1199">1525 151 8164,'19'24'0,"-2"5"200,-3 8 0,1 6 0,7 5 0,-3 6 474,-4 1 1,2 3 0,-10 10 0,-2 5-121,-3 7 1,-2-5-1,0 0 1,-2-3-310,-6 1 0,-11 2 0,-12-5 0,-1 3-187,1-3 1,-6-5-1,8-4 1,0-6-1588,-2-2 0,7-14 1529,-5-17 0,14 0 0,5-10 0</inkml:trace>
  <inkml:trace contextRef="#ctx0" brushRef="#br0" timeOffset="1782">2396 86 8095,'-3'-15'0,"-2"1"152,-2-3 1,-10 0 454,3 2 1,2 8-301,-3 14 1,8 8 0,-8 14-1,-2 9 111,-2 11 0,-3 7 1,1 11-1,-1 8-90,0 12 1,10-37-1,0 2 1,0 6-1,0 3 1,-1 1-1,1 1-107,2 1 0,1-2 1,5-3-1,1-2 1,-1 1-1,0-2 1,3-3-1,0-2 23,1 43 0,17-23 0,5-13 1,4-12-325,6-10 1,-6-5 0,8-11 0,-2-6-363,-6-6 442,-1-6 0,-4 8 0,1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0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1 697 8156,'14'0'245,"1"0"784,2 0 0,-5 0-547,2 0 1,-9 10 0,2 7 0,-4 7 11,-3 5 0,2 7 0,3-4 1,2 1-383,-2 6 0,-3 0 0,-2 0 0,3-6-473,4-1 1,-4-3 0,6-7 0,-1-1-3424,-1 1 3784,0-10 0,3 8 0,2-8 0</inkml:trace>
  <inkml:trace contextRef="#ctx0" brushRef="#br0" timeOffset="181">197 980 8156,'14'-10'590,"1"-4"1,-8 4 0,7 3-317,3 4 0,3 3 1,1 0-1,4 0-73,4 0 1,-3 0 0,8 0 0,-2 0-680,-6 0 0,6 0 0,-1 0 0,1 0-772,-1 0 0,1 0 1250,-3 0 0,-5 0 0,7 0 0</inkml:trace>
  <inkml:trace contextRef="#ctx0" brushRef="#br0" timeOffset="415">872 762 8156,'2'-21'0,"3"-1"118,2 0 1,0 0 0,-7 0 707,0 1 0,-2 9-363,-5 4 0,-10 16 1,-10 6-1,5 5-179,3 3 0,-12 10 0,11 4 1,1 3-11,2-3 1,5 5 0,-3-5 0,6 5-12,-1 3 1,8-10 0,-6-5 0,8-5-181,8-2 0,4-8 0,9-1 0,1-4-173,0-4 0,7-5 0,0-7 1,0-8-248,3-4 1,-11-5 0,4-3 0,-9-4-456,1-3 0,-7 5 0,-3-5 0,-4 0-285,-3 0 0,0-2 0,0-8 1077,0 1 0,-20-11 0,-4-1 0</inkml:trace>
  <inkml:trace contextRef="#ctx0" brushRef="#br0" timeOffset="631">785 44 8156,'21'-12'32,"1"-5"1,0 9 259,0 4 0,-1 1 1,1 6-1,2 1 260,5 4 1,-4 11-1,6 0 1,1 10 52,4 5 1,-2 3 0,2 9 0,0 4 92,-2 8 1,-2 15-1,-13 7 1,-2 9-478,-9-38 0,-2 0 0,-3 43 0,-2-40 0,-2 1 0,-5-2 1,-3-2-417,-3-1 1,-2-1 0,1 2 0,-1-2 0,-22 38 0,0-5-748,2-12 1,2-17 0,10-2-1,1-7-1092,-1-8 1,7-14 2033,1-15 0,9-14 0,-5-5 0</inkml:trace>
  <inkml:trace contextRef="#ctx0" brushRef="#br0" timeOffset="865">1351 1045 8156,'9'-21'683,"-4"1"1,10 3-12,2 3 0,2 2 0,3-3 0,0 8-91,-1 4 1,4 3-1,1 0 1,3 0-153,-2 0 1,4 0 0,1 0 0,-1 0-698,1 0 1,-3 0-1,-8 0 1,1 0-1660,0 0 0,0-2 1927,0-5 0,-1-5 0,1-10 0</inkml:trace>
  <inkml:trace contextRef="#ctx0" brushRef="#br0" timeOffset="1031">1699 523 8307,'-14'0'925,"-1"0"1,8 9 0,-5 8-1,0 10-135,0 9 1,7 5 0,-3 5-1,6 8-236,2 11 0,0 0 0,0 10 0,0-2-958,0-1 0,0-6 0,0-11 1,0-1-638,0-6 1,0-4 1040,0-8 0,-10-5 0,-2-9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1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348 261 8135,'-9'-19'123,"-6"2"1,-4 5 380,-3 2 1,8 3-1,-1 7 1,-2 5-47,-2 10 1,-3 1-1,0 21 1,0 1-90,1 4 1,-6 4 0,0 7-1,6 10-34,1 7 1,-1 10 0,13-5 0,3 2-170,3 5 1,2-2 0,2-5-1,6-14-329,6-13 0,6-2 0,4-17 0,2-2-704,3-3 0,3-10 0,-5-1 0,2-4-476,-3-4 1,-2-5 1342,-2-7 0,0-5 0,0-10 0</inkml:trace>
  <inkml:trace contextRef="#ctx0" brushRef="#br0" timeOffset="248">566 523 8351,'-12'2'936,"5"5"0,4 8-126,3 4 1,3 10 0,2 3-1,2 2-588,-2 4 1,4-4 0,1 3 0,0 1-656,0 3 0,4-4 0,-7-3 0,1-3-1007,1-4 0,-4-3 1440,10-2 0,-11-10 0,6-3 0</inkml:trace>
  <inkml:trace contextRef="#ctx0" brushRef="#br0" timeOffset="431">784 741 8939,'2'12'2376,"6"-5"-2176,6-5 0,3 1 0,0 2 1,-2 2-463,2-2 0,4-3 0,6-2 1,2 0-2047,-2 0 2308,-3 0 0,-2 0 0,-1 0 0</inkml:trace>
  <inkml:trace contextRef="#ctx0" brushRef="#br0" timeOffset="631">1111 501 7937,'12'-10'965,"-3"8"1,-6-8 0,2 13-521,2 4 1,7 7 0,-4 13 0,0 5-298,-1 1 0,6-4 0,-8 5 1,1 0-248,1 0 1,-6 2 0,6 8 0,-1-3-669,-1-5 0,0 5 0,-7-4 1,0 1 766,0-1 0,10-6 0,2-9 0</inkml:trace>
  <inkml:trace contextRef="#ctx0" brushRef="#br0" timeOffset="899">1524 0 8045,'12'22'253,"8"2"1,-6 5-1,6 7 422,2 6 0,7 4 1,-3 2-1,-4 5-6,-5 3 0,-3 2 0,6 7 1,-6-2-273,-6-5 1,-6 5 0,-2-5-1,-2 5-826,-6 2 0,-4 1 0,-10-3 0,1-5-1285,-1-7 1,0-10 1713,0 2 0,1-14 0,-1 12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4:47:12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22 8067,'-14'-2'-154,"-1"-3"-64,-2-2 1,5-1-1,0 11 608,2 4 0,1 15 1,4 14-1,-2 8 167,2 7 0,2 4 0,3 15 0,0 10-264,0 15 0,0-44 1,0 2-1,0 1 1,0 0-1,1 2 1,1 0-99,1 2 0,1 0 0,-1-6 1,1 0-1,5 2 0,2-2 1,15 43-90,6-18 1,-3-11-1,7-25 1,0-3-560,-2-1 0,5-18 0,-10 3-2755,-2-3 3208,-3-9 0,-2 9 0,-1-7 0</inkml:trace>
  <inkml:trace contextRef="#ctx0" brushRef="#br0" timeOffset="2635">828 610 8153,'0'-22'77,"-3"8"0,-1-1 1,-6 1 370,-2 2 1,7 0-1,-5 7 98,1-2 0,-3-1 1,-8 11-1,6 4-195,6 7 1,-1 8 0,-1 7 0,0 5-93,1 0 1,1 7 0,8-5 0,0 6-78,0 1 1,0-2-1,3-4 1,2-8 29,2-5 1,10-2-1,-3-1-52,6 1 0,2-10 0,-1-7 0,1-7-140,0-6 0,-3-9 1,-4 3-1,-8-8-289,-5-7 0,-2 5 1,0-5-1,0 5-336,0 2 0,-2 0 1,-3 0-1,-5 1 605,-2-1 0,-2-10 0,-8-2 0</inkml:trace>
  <inkml:trace contextRef="#ctx0" brushRef="#br0" timeOffset="2799">959 806 8189,'14'0'1035,"1"0"-859,1 0 0,4 0 0,2 0 0,-1 0-220,1 0 1,0 0 0,2-2 0,3-3 43,2-2 0,10-10 0,-6 5 0</inkml:trace>
  <inkml:trace contextRef="#ctx0" brushRef="#br0" timeOffset="3051">1481 523 8077,'-2'-19'338,"-6"4"1,-4 8 0,-7 14 137,4 8 0,-4 6 0,7 8 1,-2 8-253,-1 4 1,10 2 0,-2 1 0,4-3-72,3-5 1,0 3-1,3-10 1,2-2-99,2-3 1,12-12-1,1-5 1,6-4-181,1-3 1,-3-10 0,-2-4 0,0-6-50,-1-2 1,-6-7 0,-3-2 0,-2 0-180,-5-1 0,-3-4 1,-2 4-1,0 1-881,0-1 1,-7-4 1233,0 7 0,-20-19 0,3 2 0</inkml:trace>
  <inkml:trace contextRef="#ctx0" brushRef="#br0" timeOffset="3233">1394 44 8077,'7'22'0,"3"0"85,2-1 0,-5 1 0,8 2 0,2 5 360,2 8 1,10 4 0,3 5 0,-1 5 139,1 7 1,6 12 0,-4 5 0,0 2-232,-5 5 0,-5 3 1,-4 5-1,-6 2-398,-7 2 0,-7-2 0,-7-10 0,-7-4-634,-6-3 1,1-5 0,2-12 677,2-7 0,1-15 0,-8-5 0</inkml:trace>
  <inkml:trace contextRef="#ctx0" brushRef="#br0" timeOffset="3466">2069 915 8076,'15'0'1052,"-1"0"0,1-7 1,6-1-1,1 4-792,0 1 1,2 1 0,3-3 0,2-5-846,-3-2 0,-1 7 1,-4-4-1,1 1 585,0 1 0,0-10 0,0 5 0</inkml:trace>
  <inkml:trace contextRef="#ctx0" brushRef="#br0" timeOffset="3633">2243 588 8041,'-12'10'265,"0"-5"1,7 9 257,-2 3 0,-3 10 0,6 4 0,-4 3 86,3 5 1,3 12-1,2 4 1,2 4-238,6-1 1,-6-10-1,8 5 1,-3-2-679,0 0 1,1-3 0,-6-9 0,3-5 305,2-3 0,0-2 0,-7-7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F52B-8219-E24D-8886-F7DB827D1AEF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CCA57-2A87-024E-B087-586E0FBF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 the intuition of both variance but especially covariance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CCA57-2A87-024E-B087-586E0FBFEE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2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CCA57-2A87-024E-B087-586E0FBFEE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4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Include the formula for the covariance. This formula is derived for explaining the -1, 1 limit but the formula is not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CCA57-2A87-024E-B087-586E0FBFEE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1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this better. Too light the concepts. Include here an slide on mutual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CCA57-2A87-024E-B087-586E0FBFEE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2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ADF1-41AA-2D7D-0149-D1D210E83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E98A2-06E0-6D06-81F8-EDC792892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64429-C868-BA3F-D01E-D32B752D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5673D-5B75-4A2F-9621-30C601C6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B421B-DC10-F788-5FC7-B25724D6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7D2A-DB8D-53D2-CDF1-CC68FF05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9ED75-FA0E-147B-58BD-CE7765ED8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243A7-BE03-22EF-D3AB-F69FB47F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4CC11-D6A5-BE7A-DDD4-8D12317C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6C4D8-9571-86FD-C5D0-93899B1E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0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9B12E-FC22-82C3-8C11-CC46F1C69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FDD2A-07A8-8391-3375-6CF70BE73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DDEE-B801-0CB6-FC95-CDACCB2D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8A3DD-77EF-3149-CED9-C078EA7E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696B-F6A5-4200-91B0-7861A3CC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C162-C42D-D33F-DAED-FC702F46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6983C-5263-66EE-4254-7108D85A6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C8E12-CA92-CB3D-E387-15E8258E7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6CADA-06A0-8985-2507-164A0DE0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D1C3F-C321-6405-BFF0-BF2173A0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4D37-BE1E-C6F0-F1E0-E7A8DDFD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DE1C8-14F7-57A1-FEB8-7EE315240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D57BC-2BA5-1D7C-4394-47C513D9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2FCD2-3AF5-B552-643D-7B5C5566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92E9D-CD96-BE16-1551-4454D120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1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C7D3-2455-F511-F76B-00628979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53DB-AF79-0875-6D0E-251004A3B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3FA08-519D-6959-9C90-E87D36A12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4027D-9FEA-A674-C194-8025647B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28C14-7720-5964-869E-70F80508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0397B-4FE5-918A-12A3-C928DB61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7CA8-8DFE-FCA5-A744-27620A4E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052D2-005C-B6D8-653F-A75694191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36C93-4513-EFBA-BD25-9E9C0965A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B7A66-A753-6A9F-C91C-C62DA1711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A7F4A-A619-5BEC-850B-EC89C4422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5BDFD-7236-9FA4-908C-B9C3D275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DE832-0490-57C4-1E60-57487332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3A590-88F6-E534-6D26-114C1308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3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D795-FE38-E41D-6D81-247A5048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74E7C-F91E-8B9D-3677-D7F19566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92006-7872-0808-D45E-CA1205586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EB9F1-E9C0-BD67-6BCC-826DB17F7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42C96-FF2D-F5FF-0DD0-F264F7A2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C9D06-6745-822B-9EAA-9EE2833C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7D9EE-611E-AEC5-B645-5295930A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78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3454-C4C6-0B62-9F9E-DDC9095A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BF23-7FFB-22DB-081F-8251FB3E2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2349C-C131-4D41-1BF2-7F970F530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A5A2F-5F3D-F2B0-0D29-AC88ADD6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1033D-020D-346D-6C35-A61631A5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C7B75-2A99-7909-1263-439C85AE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9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F4A6-4A18-EFA6-15BA-11A70B6F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AE80B7-7906-1CE7-145C-6855EDA5C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626A6-A545-D5AE-24BC-BE6BCDF4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473E0-CBB9-55D8-AA6F-2E6708B4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C3104-DDAC-935A-90E0-B7AA5FC1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8E3FE-B76F-E87A-BF1A-025B6FE9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4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321905-D61B-F26C-BFBC-4B7A42EB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3A1B6-9CA1-34F7-3C2E-B6AF028E3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21F79-6D5B-D3E6-6D86-BE3FC63A4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70C88D-9021-454D-AAC3-0ADD7DEE2AF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C3C1E-259F-57E5-92B0-FD7235AC2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97C74-81E1-BB10-D561-64D292026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915DC8-7085-F444-BD98-FB056ECAD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3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.xml"/><Relationship Id="rId117" Type="http://schemas.openxmlformats.org/officeDocument/2006/relationships/image" Target="../media/image122.png"/><Relationship Id="rId21" Type="http://schemas.openxmlformats.org/officeDocument/2006/relationships/image" Target="../media/image74.png"/><Relationship Id="rId42" Type="http://schemas.openxmlformats.org/officeDocument/2006/relationships/customXml" Target="../ink/ink66.xml"/><Relationship Id="rId47" Type="http://schemas.openxmlformats.org/officeDocument/2006/relationships/image" Target="../media/image87.png"/><Relationship Id="rId63" Type="http://schemas.openxmlformats.org/officeDocument/2006/relationships/image" Target="../media/image95.png"/><Relationship Id="rId68" Type="http://schemas.openxmlformats.org/officeDocument/2006/relationships/customXml" Target="../ink/ink79.xml"/><Relationship Id="rId84" Type="http://schemas.openxmlformats.org/officeDocument/2006/relationships/customXml" Target="../ink/ink87.xml"/><Relationship Id="rId89" Type="http://schemas.openxmlformats.org/officeDocument/2006/relationships/image" Target="../media/image108.png"/><Relationship Id="rId112" Type="http://schemas.openxmlformats.org/officeDocument/2006/relationships/customXml" Target="../ink/ink101.xml"/><Relationship Id="rId16" Type="http://schemas.openxmlformats.org/officeDocument/2006/relationships/customXml" Target="../ink/ink53.xml"/><Relationship Id="rId107" Type="http://schemas.openxmlformats.org/officeDocument/2006/relationships/image" Target="../media/image117.png"/><Relationship Id="rId11" Type="http://schemas.openxmlformats.org/officeDocument/2006/relationships/image" Target="../media/image69.png"/><Relationship Id="rId32" Type="http://schemas.openxmlformats.org/officeDocument/2006/relationships/customXml" Target="../ink/ink61.xml"/><Relationship Id="rId37" Type="http://schemas.openxmlformats.org/officeDocument/2006/relationships/image" Target="../media/image82.png"/><Relationship Id="rId53" Type="http://schemas.openxmlformats.org/officeDocument/2006/relationships/image" Target="../media/image90.png"/><Relationship Id="rId58" Type="http://schemas.openxmlformats.org/officeDocument/2006/relationships/customXml" Target="../ink/ink74.xml"/><Relationship Id="rId74" Type="http://schemas.openxmlformats.org/officeDocument/2006/relationships/customXml" Target="../ink/ink82.xml"/><Relationship Id="rId79" Type="http://schemas.openxmlformats.org/officeDocument/2006/relationships/image" Target="../media/image103.png"/><Relationship Id="rId102" Type="http://schemas.openxmlformats.org/officeDocument/2006/relationships/customXml" Target="../ink/ink96.xml"/><Relationship Id="rId123" Type="http://schemas.openxmlformats.org/officeDocument/2006/relationships/image" Target="../media/image125.png"/><Relationship Id="rId5" Type="http://schemas.openxmlformats.org/officeDocument/2006/relationships/image" Target="../media/image66.png"/><Relationship Id="rId90" Type="http://schemas.openxmlformats.org/officeDocument/2006/relationships/customXml" Target="../ink/ink90.xml"/><Relationship Id="rId95" Type="http://schemas.openxmlformats.org/officeDocument/2006/relationships/image" Target="../media/image111.png"/><Relationship Id="rId22" Type="http://schemas.openxmlformats.org/officeDocument/2006/relationships/customXml" Target="../ink/ink56.xml"/><Relationship Id="rId27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customXml" Target="../ink/ink69.xml"/><Relationship Id="rId64" Type="http://schemas.openxmlformats.org/officeDocument/2006/relationships/customXml" Target="../ink/ink77.xml"/><Relationship Id="rId69" Type="http://schemas.openxmlformats.org/officeDocument/2006/relationships/image" Target="../media/image98.png"/><Relationship Id="rId113" Type="http://schemas.openxmlformats.org/officeDocument/2006/relationships/image" Target="../media/image120.png"/><Relationship Id="rId118" Type="http://schemas.openxmlformats.org/officeDocument/2006/relationships/customXml" Target="../ink/ink104.xml"/><Relationship Id="rId80" Type="http://schemas.openxmlformats.org/officeDocument/2006/relationships/customXml" Target="../ink/ink85.xml"/><Relationship Id="rId85" Type="http://schemas.openxmlformats.org/officeDocument/2006/relationships/image" Target="../media/image106.png"/><Relationship Id="rId12" Type="http://schemas.openxmlformats.org/officeDocument/2006/relationships/customXml" Target="../ink/ink51.xml"/><Relationship Id="rId17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customXml" Target="../ink/ink64.xml"/><Relationship Id="rId59" Type="http://schemas.openxmlformats.org/officeDocument/2006/relationships/image" Target="../media/image93.png"/><Relationship Id="rId103" Type="http://schemas.openxmlformats.org/officeDocument/2006/relationships/image" Target="../media/image115.png"/><Relationship Id="rId108" Type="http://schemas.openxmlformats.org/officeDocument/2006/relationships/customXml" Target="../ink/ink99.xml"/><Relationship Id="rId54" Type="http://schemas.openxmlformats.org/officeDocument/2006/relationships/customXml" Target="../ink/ink72.xml"/><Relationship Id="rId70" Type="http://schemas.openxmlformats.org/officeDocument/2006/relationships/customXml" Target="../ink/ink80.xml"/><Relationship Id="rId75" Type="http://schemas.openxmlformats.org/officeDocument/2006/relationships/image" Target="../media/image101.png"/><Relationship Id="rId91" Type="http://schemas.openxmlformats.org/officeDocument/2006/relationships/image" Target="../media/image109.png"/><Relationship Id="rId96" Type="http://schemas.openxmlformats.org/officeDocument/2006/relationships/customXml" Target="../ink/ink9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.xml"/><Relationship Id="rId23" Type="http://schemas.openxmlformats.org/officeDocument/2006/relationships/image" Target="../media/image75.png"/><Relationship Id="rId28" Type="http://schemas.openxmlformats.org/officeDocument/2006/relationships/customXml" Target="../ink/ink59.xml"/><Relationship Id="rId49" Type="http://schemas.openxmlformats.org/officeDocument/2006/relationships/image" Target="../media/image88.png"/><Relationship Id="rId114" Type="http://schemas.openxmlformats.org/officeDocument/2006/relationships/customXml" Target="../ink/ink102.xml"/><Relationship Id="rId119" Type="http://schemas.openxmlformats.org/officeDocument/2006/relationships/image" Target="../media/image123.png"/><Relationship Id="rId44" Type="http://schemas.openxmlformats.org/officeDocument/2006/relationships/customXml" Target="../ink/ink67.xml"/><Relationship Id="rId60" Type="http://schemas.openxmlformats.org/officeDocument/2006/relationships/customXml" Target="../ink/ink75.xml"/><Relationship Id="rId65" Type="http://schemas.openxmlformats.org/officeDocument/2006/relationships/image" Target="../media/image96.png"/><Relationship Id="rId81" Type="http://schemas.openxmlformats.org/officeDocument/2006/relationships/image" Target="../media/image104.png"/><Relationship Id="rId86" Type="http://schemas.openxmlformats.org/officeDocument/2006/relationships/customXml" Target="../ink/ink88.xml"/><Relationship Id="rId4" Type="http://schemas.openxmlformats.org/officeDocument/2006/relationships/customXml" Target="../ink/ink47.xml"/><Relationship Id="rId9" Type="http://schemas.openxmlformats.org/officeDocument/2006/relationships/image" Target="../media/image68.png"/><Relationship Id="rId13" Type="http://schemas.openxmlformats.org/officeDocument/2006/relationships/image" Target="../media/image70.png"/><Relationship Id="rId18" Type="http://schemas.openxmlformats.org/officeDocument/2006/relationships/customXml" Target="../ink/ink54.xml"/><Relationship Id="rId39" Type="http://schemas.openxmlformats.org/officeDocument/2006/relationships/image" Target="../media/image83.png"/><Relationship Id="rId109" Type="http://schemas.openxmlformats.org/officeDocument/2006/relationships/image" Target="../media/image118.png"/><Relationship Id="rId34" Type="http://schemas.openxmlformats.org/officeDocument/2006/relationships/customXml" Target="../ink/ink62.xml"/><Relationship Id="rId50" Type="http://schemas.openxmlformats.org/officeDocument/2006/relationships/customXml" Target="../ink/ink70.xml"/><Relationship Id="rId55" Type="http://schemas.openxmlformats.org/officeDocument/2006/relationships/image" Target="../media/image91.png"/><Relationship Id="rId76" Type="http://schemas.openxmlformats.org/officeDocument/2006/relationships/customXml" Target="../ink/ink83.xml"/><Relationship Id="rId97" Type="http://schemas.openxmlformats.org/officeDocument/2006/relationships/image" Target="../media/image112.png"/><Relationship Id="rId104" Type="http://schemas.openxmlformats.org/officeDocument/2006/relationships/customXml" Target="../ink/ink97.xml"/><Relationship Id="rId120" Type="http://schemas.openxmlformats.org/officeDocument/2006/relationships/customXml" Target="../ink/ink105.xml"/><Relationship Id="rId7" Type="http://schemas.openxmlformats.org/officeDocument/2006/relationships/image" Target="../media/image67.png"/><Relationship Id="rId71" Type="http://schemas.openxmlformats.org/officeDocument/2006/relationships/image" Target="../media/image99.png"/><Relationship Id="rId92" Type="http://schemas.openxmlformats.org/officeDocument/2006/relationships/customXml" Target="../ink/ink91.xml"/><Relationship Id="rId2" Type="http://schemas.openxmlformats.org/officeDocument/2006/relationships/customXml" Target="../ink/ink46.xml"/><Relationship Id="rId29" Type="http://schemas.openxmlformats.org/officeDocument/2006/relationships/image" Target="../media/image78.png"/><Relationship Id="rId24" Type="http://schemas.openxmlformats.org/officeDocument/2006/relationships/customXml" Target="../ink/ink57.xml"/><Relationship Id="rId40" Type="http://schemas.openxmlformats.org/officeDocument/2006/relationships/customXml" Target="../ink/ink65.xml"/><Relationship Id="rId45" Type="http://schemas.openxmlformats.org/officeDocument/2006/relationships/image" Target="../media/image86.png"/><Relationship Id="rId66" Type="http://schemas.openxmlformats.org/officeDocument/2006/relationships/customXml" Target="../ink/ink78.xml"/><Relationship Id="rId87" Type="http://schemas.openxmlformats.org/officeDocument/2006/relationships/image" Target="../media/image107.png"/><Relationship Id="rId110" Type="http://schemas.openxmlformats.org/officeDocument/2006/relationships/customXml" Target="../ink/ink100.xml"/><Relationship Id="rId115" Type="http://schemas.openxmlformats.org/officeDocument/2006/relationships/image" Target="../media/image121.png"/><Relationship Id="rId61" Type="http://schemas.openxmlformats.org/officeDocument/2006/relationships/image" Target="../media/image94.png"/><Relationship Id="rId82" Type="http://schemas.openxmlformats.org/officeDocument/2006/relationships/customXml" Target="../ink/ink86.xml"/><Relationship Id="rId19" Type="http://schemas.openxmlformats.org/officeDocument/2006/relationships/image" Target="../media/image73.png"/><Relationship Id="rId14" Type="http://schemas.openxmlformats.org/officeDocument/2006/relationships/customXml" Target="../ink/ink52.xml"/><Relationship Id="rId30" Type="http://schemas.openxmlformats.org/officeDocument/2006/relationships/customXml" Target="../ink/ink60.xml"/><Relationship Id="rId35" Type="http://schemas.openxmlformats.org/officeDocument/2006/relationships/image" Target="../media/image81.png"/><Relationship Id="rId56" Type="http://schemas.openxmlformats.org/officeDocument/2006/relationships/customXml" Target="../ink/ink73.xml"/><Relationship Id="rId77" Type="http://schemas.openxmlformats.org/officeDocument/2006/relationships/image" Target="../media/image102.png"/><Relationship Id="rId100" Type="http://schemas.openxmlformats.org/officeDocument/2006/relationships/customXml" Target="../ink/ink95.xml"/><Relationship Id="rId105" Type="http://schemas.openxmlformats.org/officeDocument/2006/relationships/image" Target="../media/image116.png"/><Relationship Id="rId8" Type="http://schemas.openxmlformats.org/officeDocument/2006/relationships/customXml" Target="../ink/ink49.xml"/><Relationship Id="rId51" Type="http://schemas.openxmlformats.org/officeDocument/2006/relationships/image" Target="../media/image89.png"/><Relationship Id="rId72" Type="http://schemas.openxmlformats.org/officeDocument/2006/relationships/customXml" Target="../ink/ink81.xml"/><Relationship Id="rId93" Type="http://schemas.openxmlformats.org/officeDocument/2006/relationships/image" Target="../media/image110.png"/><Relationship Id="rId98" Type="http://schemas.openxmlformats.org/officeDocument/2006/relationships/customXml" Target="../ink/ink94.xml"/><Relationship Id="rId121" Type="http://schemas.openxmlformats.org/officeDocument/2006/relationships/image" Target="../media/image124.png"/><Relationship Id="rId3" Type="http://schemas.openxmlformats.org/officeDocument/2006/relationships/image" Target="../media/image65.png"/><Relationship Id="rId25" Type="http://schemas.openxmlformats.org/officeDocument/2006/relationships/image" Target="../media/image76.png"/><Relationship Id="rId46" Type="http://schemas.openxmlformats.org/officeDocument/2006/relationships/customXml" Target="../ink/ink68.xml"/><Relationship Id="rId67" Type="http://schemas.openxmlformats.org/officeDocument/2006/relationships/image" Target="../media/image97.png"/><Relationship Id="rId116" Type="http://schemas.openxmlformats.org/officeDocument/2006/relationships/customXml" Target="../ink/ink103.xml"/><Relationship Id="rId20" Type="http://schemas.openxmlformats.org/officeDocument/2006/relationships/customXml" Target="../ink/ink55.xml"/><Relationship Id="rId41" Type="http://schemas.openxmlformats.org/officeDocument/2006/relationships/image" Target="../media/image84.png"/><Relationship Id="rId62" Type="http://schemas.openxmlformats.org/officeDocument/2006/relationships/customXml" Target="../ink/ink76.xml"/><Relationship Id="rId83" Type="http://schemas.openxmlformats.org/officeDocument/2006/relationships/image" Target="../media/image105.png"/><Relationship Id="rId88" Type="http://schemas.openxmlformats.org/officeDocument/2006/relationships/customXml" Target="../ink/ink89.xml"/><Relationship Id="rId111" Type="http://schemas.openxmlformats.org/officeDocument/2006/relationships/image" Target="../media/image119.png"/><Relationship Id="rId15" Type="http://schemas.openxmlformats.org/officeDocument/2006/relationships/image" Target="../media/image71.png"/><Relationship Id="rId36" Type="http://schemas.openxmlformats.org/officeDocument/2006/relationships/customXml" Target="../ink/ink63.xml"/><Relationship Id="rId57" Type="http://schemas.openxmlformats.org/officeDocument/2006/relationships/image" Target="../media/image92.png"/><Relationship Id="rId106" Type="http://schemas.openxmlformats.org/officeDocument/2006/relationships/customXml" Target="../ink/ink98.xml"/><Relationship Id="rId10" Type="http://schemas.openxmlformats.org/officeDocument/2006/relationships/customXml" Target="../ink/ink50.xml"/><Relationship Id="rId31" Type="http://schemas.openxmlformats.org/officeDocument/2006/relationships/image" Target="../media/image79.png"/><Relationship Id="rId52" Type="http://schemas.openxmlformats.org/officeDocument/2006/relationships/customXml" Target="../ink/ink71.xml"/><Relationship Id="rId73" Type="http://schemas.openxmlformats.org/officeDocument/2006/relationships/image" Target="../media/image100.png"/><Relationship Id="rId78" Type="http://schemas.openxmlformats.org/officeDocument/2006/relationships/customXml" Target="../ink/ink84.xml"/><Relationship Id="rId94" Type="http://schemas.openxmlformats.org/officeDocument/2006/relationships/customXml" Target="../ink/ink92.xml"/><Relationship Id="rId99" Type="http://schemas.openxmlformats.org/officeDocument/2006/relationships/image" Target="../media/image113.png"/><Relationship Id="rId101" Type="http://schemas.openxmlformats.org/officeDocument/2006/relationships/image" Target="../media/image114.png"/><Relationship Id="rId122" Type="http://schemas.openxmlformats.org/officeDocument/2006/relationships/customXml" Target="../ink/ink10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3" Type="http://schemas.openxmlformats.org/officeDocument/2006/relationships/image" Target="../media/image1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8.xml"/><Relationship Id="rId5" Type="http://schemas.openxmlformats.org/officeDocument/2006/relationships/image" Target="../media/image129.png"/><Relationship Id="rId4" Type="http://schemas.openxmlformats.org/officeDocument/2006/relationships/customXml" Target="../ink/ink107.xml"/><Relationship Id="rId9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.png"/><Relationship Id="rId21" Type="http://schemas.openxmlformats.org/officeDocument/2006/relationships/customXml" Target="../ink/ink119.xml"/><Relationship Id="rId42" Type="http://schemas.openxmlformats.org/officeDocument/2006/relationships/image" Target="../media/image152.png"/><Relationship Id="rId47" Type="http://schemas.openxmlformats.org/officeDocument/2006/relationships/customXml" Target="../ink/ink132.xml"/><Relationship Id="rId63" Type="http://schemas.openxmlformats.org/officeDocument/2006/relationships/customXml" Target="../ink/ink140.xml"/><Relationship Id="rId68" Type="http://schemas.openxmlformats.org/officeDocument/2006/relationships/image" Target="../media/image165.png"/><Relationship Id="rId84" Type="http://schemas.openxmlformats.org/officeDocument/2006/relationships/image" Target="../media/image173.png"/><Relationship Id="rId89" Type="http://schemas.openxmlformats.org/officeDocument/2006/relationships/customXml" Target="../ink/ink153.xml"/><Relationship Id="rId16" Type="http://schemas.openxmlformats.org/officeDocument/2006/relationships/image" Target="../media/image139.png"/><Relationship Id="rId11" Type="http://schemas.openxmlformats.org/officeDocument/2006/relationships/customXml" Target="../ink/ink114.xml"/><Relationship Id="rId32" Type="http://schemas.openxmlformats.org/officeDocument/2006/relationships/image" Target="../media/image147.png"/><Relationship Id="rId37" Type="http://schemas.openxmlformats.org/officeDocument/2006/relationships/customXml" Target="../ink/ink127.xml"/><Relationship Id="rId53" Type="http://schemas.openxmlformats.org/officeDocument/2006/relationships/customXml" Target="../ink/ink135.xml"/><Relationship Id="rId58" Type="http://schemas.openxmlformats.org/officeDocument/2006/relationships/image" Target="../media/image160.png"/><Relationship Id="rId74" Type="http://schemas.openxmlformats.org/officeDocument/2006/relationships/image" Target="../media/image168.png"/><Relationship Id="rId79" Type="http://schemas.openxmlformats.org/officeDocument/2006/relationships/customXml" Target="../ink/ink148.xml"/><Relationship Id="rId5" Type="http://schemas.openxmlformats.org/officeDocument/2006/relationships/customXml" Target="../ink/ink111.xml"/><Relationship Id="rId90" Type="http://schemas.openxmlformats.org/officeDocument/2006/relationships/image" Target="../media/image176.png"/><Relationship Id="rId14" Type="http://schemas.openxmlformats.org/officeDocument/2006/relationships/image" Target="../media/image138.png"/><Relationship Id="rId22" Type="http://schemas.openxmlformats.org/officeDocument/2006/relationships/image" Target="../media/image142.png"/><Relationship Id="rId27" Type="http://schemas.openxmlformats.org/officeDocument/2006/relationships/customXml" Target="../ink/ink122.xml"/><Relationship Id="rId30" Type="http://schemas.openxmlformats.org/officeDocument/2006/relationships/image" Target="../media/image146.png"/><Relationship Id="rId35" Type="http://schemas.openxmlformats.org/officeDocument/2006/relationships/customXml" Target="../ink/ink126.xml"/><Relationship Id="rId43" Type="http://schemas.openxmlformats.org/officeDocument/2006/relationships/customXml" Target="../ink/ink130.xml"/><Relationship Id="rId48" Type="http://schemas.openxmlformats.org/officeDocument/2006/relationships/image" Target="../media/image155.png"/><Relationship Id="rId56" Type="http://schemas.openxmlformats.org/officeDocument/2006/relationships/image" Target="../media/image159.png"/><Relationship Id="rId64" Type="http://schemas.openxmlformats.org/officeDocument/2006/relationships/image" Target="../media/image163.png"/><Relationship Id="rId69" Type="http://schemas.openxmlformats.org/officeDocument/2006/relationships/customXml" Target="../ink/ink143.xml"/><Relationship Id="rId77" Type="http://schemas.openxmlformats.org/officeDocument/2006/relationships/customXml" Target="../ink/ink147.xml"/><Relationship Id="rId8" Type="http://schemas.openxmlformats.org/officeDocument/2006/relationships/image" Target="../media/image135.png"/><Relationship Id="rId51" Type="http://schemas.openxmlformats.org/officeDocument/2006/relationships/customXml" Target="../ink/ink134.xml"/><Relationship Id="rId72" Type="http://schemas.openxmlformats.org/officeDocument/2006/relationships/image" Target="../media/image167.png"/><Relationship Id="rId80" Type="http://schemas.openxmlformats.org/officeDocument/2006/relationships/image" Target="../media/image171.png"/><Relationship Id="rId85" Type="http://schemas.openxmlformats.org/officeDocument/2006/relationships/customXml" Target="../ink/ink151.xml"/><Relationship Id="rId3" Type="http://schemas.openxmlformats.org/officeDocument/2006/relationships/customXml" Target="../ink/ink110.xml"/><Relationship Id="rId12" Type="http://schemas.openxmlformats.org/officeDocument/2006/relationships/image" Target="../media/image137.png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33" Type="http://schemas.openxmlformats.org/officeDocument/2006/relationships/customXml" Target="../ink/ink125.xml"/><Relationship Id="rId38" Type="http://schemas.openxmlformats.org/officeDocument/2006/relationships/image" Target="../media/image150.png"/><Relationship Id="rId46" Type="http://schemas.openxmlformats.org/officeDocument/2006/relationships/image" Target="../media/image154.png"/><Relationship Id="rId59" Type="http://schemas.openxmlformats.org/officeDocument/2006/relationships/customXml" Target="../ink/ink138.xml"/><Relationship Id="rId67" Type="http://schemas.openxmlformats.org/officeDocument/2006/relationships/customXml" Target="../ink/ink142.xml"/><Relationship Id="rId20" Type="http://schemas.openxmlformats.org/officeDocument/2006/relationships/image" Target="../media/image141.png"/><Relationship Id="rId41" Type="http://schemas.openxmlformats.org/officeDocument/2006/relationships/customXml" Target="../ink/ink129.xml"/><Relationship Id="rId54" Type="http://schemas.openxmlformats.org/officeDocument/2006/relationships/image" Target="../media/image158.png"/><Relationship Id="rId62" Type="http://schemas.openxmlformats.org/officeDocument/2006/relationships/image" Target="../media/image162.png"/><Relationship Id="rId70" Type="http://schemas.openxmlformats.org/officeDocument/2006/relationships/image" Target="../media/image166.png"/><Relationship Id="rId75" Type="http://schemas.openxmlformats.org/officeDocument/2006/relationships/customXml" Target="../ink/ink146.xml"/><Relationship Id="rId83" Type="http://schemas.openxmlformats.org/officeDocument/2006/relationships/customXml" Target="../ink/ink150.xml"/><Relationship Id="rId88" Type="http://schemas.openxmlformats.org/officeDocument/2006/relationships/image" Target="../media/image175.png"/><Relationship Id="rId91" Type="http://schemas.openxmlformats.org/officeDocument/2006/relationships/customXml" Target="../ink/ink1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45.png"/><Relationship Id="rId36" Type="http://schemas.openxmlformats.org/officeDocument/2006/relationships/image" Target="../media/image149.png"/><Relationship Id="rId49" Type="http://schemas.openxmlformats.org/officeDocument/2006/relationships/customXml" Target="../ink/ink133.xml"/><Relationship Id="rId57" Type="http://schemas.openxmlformats.org/officeDocument/2006/relationships/customXml" Target="../ink/ink137.xml"/><Relationship Id="rId10" Type="http://schemas.openxmlformats.org/officeDocument/2006/relationships/image" Target="../media/image136.png"/><Relationship Id="rId31" Type="http://schemas.openxmlformats.org/officeDocument/2006/relationships/customXml" Target="../ink/ink124.xml"/><Relationship Id="rId44" Type="http://schemas.openxmlformats.org/officeDocument/2006/relationships/image" Target="../media/image153.png"/><Relationship Id="rId52" Type="http://schemas.openxmlformats.org/officeDocument/2006/relationships/image" Target="../media/image157.png"/><Relationship Id="rId60" Type="http://schemas.openxmlformats.org/officeDocument/2006/relationships/image" Target="../media/image161.png"/><Relationship Id="rId65" Type="http://schemas.openxmlformats.org/officeDocument/2006/relationships/customXml" Target="../ink/ink141.xml"/><Relationship Id="rId73" Type="http://schemas.openxmlformats.org/officeDocument/2006/relationships/customXml" Target="../ink/ink145.xml"/><Relationship Id="rId78" Type="http://schemas.openxmlformats.org/officeDocument/2006/relationships/image" Target="../media/image170.png"/><Relationship Id="rId81" Type="http://schemas.openxmlformats.org/officeDocument/2006/relationships/customXml" Target="../ink/ink149.xml"/><Relationship Id="rId86" Type="http://schemas.openxmlformats.org/officeDocument/2006/relationships/image" Target="../media/image174.png"/><Relationship Id="rId4" Type="http://schemas.openxmlformats.org/officeDocument/2006/relationships/image" Target="../media/image133.png"/><Relationship Id="rId9" Type="http://schemas.openxmlformats.org/officeDocument/2006/relationships/customXml" Target="../ink/ink113.xml"/><Relationship Id="rId13" Type="http://schemas.openxmlformats.org/officeDocument/2006/relationships/customXml" Target="../ink/ink115.xml"/><Relationship Id="rId18" Type="http://schemas.openxmlformats.org/officeDocument/2006/relationships/image" Target="../media/image140.png"/><Relationship Id="rId39" Type="http://schemas.openxmlformats.org/officeDocument/2006/relationships/customXml" Target="../ink/ink128.xml"/><Relationship Id="rId34" Type="http://schemas.openxmlformats.org/officeDocument/2006/relationships/image" Target="../media/image148.png"/><Relationship Id="rId50" Type="http://schemas.openxmlformats.org/officeDocument/2006/relationships/image" Target="../media/image156.png"/><Relationship Id="rId55" Type="http://schemas.openxmlformats.org/officeDocument/2006/relationships/customXml" Target="../ink/ink136.xml"/><Relationship Id="rId76" Type="http://schemas.openxmlformats.org/officeDocument/2006/relationships/image" Target="../media/image169.png"/><Relationship Id="rId7" Type="http://schemas.openxmlformats.org/officeDocument/2006/relationships/customXml" Target="../ink/ink112.xml"/><Relationship Id="rId71" Type="http://schemas.openxmlformats.org/officeDocument/2006/relationships/customXml" Target="../ink/ink144.xml"/><Relationship Id="rId92" Type="http://schemas.openxmlformats.org/officeDocument/2006/relationships/image" Target="../media/image177.png"/><Relationship Id="rId2" Type="http://schemas.openxmlformats.org/officeDocument/2006/relationships/image" Target="../media/image14.png"/><Relationship Id="rId29" Type="http://schemas.openxmlformats.org/officeDocument/2006/relationships/customXml" Target="../ink/ink123.xml"/><Relationship Id="rId24" Type="http://schemas.openxmlformats.org/officeDocument/2006/relationships/image" Target="../media/image143.png"/><Relationship Id="rId40" Type="http://schemas.openxmlformats.org/officeDocument/2006/relationships/image" Target="../media/image151.png"/><Relationship Id="rId45" Type="http://schemas.openxmlformats.org/officeDocument/2006/relationships/customXml" Target="../ink/ink131.xml"/><Relationship Id="rId66" Type="http://schemas.openxmlformats.org/officeDocument/2006/relationships/image" Target="../media/image164.png"/><Relationship Id="rId87" Type="http://schemas.openxmlformats.org/officeDocument/2006/relationships/customXml" Target="../ink/ink152.xml"/><Relationship Id="rId61" Type="http://schemas.openxmlformats.org/officeDocument/2006/relationships/customXml" Target="../ink/ink139.xml"/><Relationship Id="rId82" Type="http://schemas.openxmlformats.org/officeDocument/2006/relationships/image" Target="../media/image172.png"/><Relationship Id="rId19" Type="http://schemas.openxmlformats.org/officeDocument/2006/relationships/customXml" Target="../ink/ink118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6.xml"/><Relationship Id="rId21" Type="http://schemas.openxmlformats.org/officeDocument/2006/relationships/image" Target="../media/image187.png"/><Relationship Id="rId34" Type="http://schemas.openxmlformats.org/officeDocument/2006/relationships/customXml" Target="../ink/ink170.xml"/><Relationship Id="rId42" Type="http://schemas.openxmlformats.org/officeDocument/2006/relationships/customXml" Target="../ink/ink174.xml"/><Relationship Id="rId47" Type="http://schemas.openxmlformats.org/officeDocument/2006/relationships/image" Target="../media/image200.png"/><Relationship Id="rId50" Type="http://schemas.openxmlformats.org/officeDocument/2006/relationships/customXml" Target="../ink/ink178.xml"/><Relationship Id="rId55" Type="http://schemas.openxmlformats.org/officeDocument/2006/relationships/image" Target="../media/image204.png"/><Relationship Id="rId63" Type="http://schemas.openxmlformats.org/officeDocument/2006/relationships/image" Target="../media/image208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61.xml"/><Relationship Id="rId29" Type="http://schemas.openxmlformats.org/officeDocument/2006/relationships/image" Target="../media/image191.png"/><Relationship Id="rId11" Type="http://schemas.openxmlformats.org/officeDocument/2006/relationships/image" Target="../media/image182.png"/><Relationship Id="rId24" Type="http://schemas.openxmlformats.org/officeDocument/2006/relationships/customXml" Target="../ink/ink165.xml"/><Relationship Id="rId32" Type="http://schemas.openxmlformats.org/officeDocument/2006/relationships/customXml" Target="../ink/ink169.xml"/><Relationship Id="rId37" Type="http://schemas.openxmlformats.org/officeDocument/2006/relationships/image" Target="../media/image195.png"/><Relationship Id="rId40" Type="http://schemas.openxmlformats.org/officeDocument/2006/relationships/customXml" Target="../ink/ink173.xml"/><Relationship Id="rId45" Type="http://schemas.openxmlformats.org/officeDocument/2006/relationships/image" Target="../media/image199.png"/><Relationship Id="rId53" Type="http://schemas.openxmlformats.org/officeDocument/2006/relationships/image" Target="../media/image203.png"/><Relationship Id="rId58" Type="http://schemas.openxmlformats.org/officeDocument/2006/relationships/customXml" Target="../ink/ink182.xml"/><Relationship Id="rId66" Type="http://schemas.openxmlformats.org/officeDocument/2006/relationships/customXml" Target="../ink/ink186.xml"/><Relationship Id="rId5" Type="http://schemas.openxmlformats.org/officeDocument/2006/relationships/image" Target="../media/image179.png"/><Relationship Id="rId61" Type="http://schemas.openxmlformats.org/officeDocument/2006/relationships/image" Target="../media/image207.png"/><Relationship Id="rId19" Type="http://schemas.openxmlformats.org/officeDocument/2006/relationships/image" Target="../media/image186.png"/><Relationship Id="rId14" Type="http://schemas.openxmlformats.org/officeDocument/2006/relationships/customXml" Target="../ink/ink160.xml"/><Relationship Id="rId22" Type="http://schemas.openxmlformats.org/officeDocument/2006/relationships/customXml" Target="../ink/ink164.xml"/><Relationship Id="rId27" Type="http://schemas.openxmlformats.org/officeDocument/2006/relationships/image" Target="../media/image190.png"/><Relationship Id="rId30" Type="http://schemas.openxmlformats.org/officeDocument/2006/relationships/customXml" Target="../ink/ink168.xml"/><Relationship Id="rId35" Type="http://schemas.openxmlformats.org/officeDocument/2006/relationships/image" Target="../media/image194.png"/><Relationship Id="rId43" Type="http://schemas.openxmlformats.org/officeDocument/2006/relationships/image" Target="../media/image198.png"/><Relationship Id="rId48" Type="http://schemas.openxmlformats.org/officeDocument/2006/relationships/customXml" Target="../ink/ink177.xml"/><Relationship Id="rId56" Type="http://schemas.openxmlformats.org/officeDocument/2006/relationships/customXml" Target="../ink/ink181.xml"/><Relationship Id="rId64" Type="http://schemas.openxmlformats.org/officeDocument/2006/relationships/customXml" Target="../ink/ink185.xml"/><Relationship Id="rId8" Type="http://schemas.openxmlformats.org/officeDocument/2006/relationships/customXml" Target="../ink/ink157.xml"/><Relationship Id="rId51" Type="http://schemas.openxmlformats.org/officeDocument/2006/relationships/image" Target="../media/image202.png"/><Relationship Id="rId3" Type="http://schemas.openxmlformats.org/officeDocument/2006/relationships/image" Target="../media/image15.png"/><Relationship Id="rId12" Type="http://schemas.openxmlformats.org/officeDocument/2006/relationships/customXml" Target="../ink/ink159.xml"/><Relationship Id="rId17" Type="http://schemas.openxmlformats.org/officeDocument/2006/relationships/image" Target="../media/image185.png"/><Relationship Id="rId25" Type="http://schemas.openxmlformats.org/officeDocument/2006/relationships/image" Target="../media/image189.png"/><Relationship Id="rId33" Type="http://schemas.openxmlformats.org/officeDocument/2006/relationships/image" Target="../media/image193.png"/><Relationship Id="rId38" Type="http://schemas.openxmlformats.org/officeDocument/2006/relationships/customXml" Target="../ink/ink172.xml"/><Relationship Id="rId46" Type="http://schemas.openxmlformats.org/officeDocument/2006/relationships/customXml" Target="../ink/ink176.xml"/><Relationship Id="rId59" Type="http://schemas.openxmlformats.org/officeDocument/2006/relationships/image" Target="../media/image206.png"/><Relationship Id="rId67" Type="http://schemas.openxmlformats.org/officeDocument/2006/relationships/image" Target="../media/image210.png"/><Relationship Id="rId20" Type="http://schemas.openxmlformats.org/officeDocument/2006/relationships/customXml" Target="../ink/ink163.xml"/><Relationship Id="rId41" Type="http://schemas.openxmlformats.org/officeDocument/2006/relationships/image" Target="../media/image197.png"/><Relationship Id="rId54" Type="http://schemas.openxmlformats.org/officeDocument/2006/relationships/customXml" Target="../ink/ink180.xml"/><Relationship Id="rId62" Type="http://schemas.openxmlformats.org/officeDocument/2006/relationships/customXml" Target="../ink/ink18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6.xml"/><Relationship Id="rId15" Type="http://schemas.openxmlformats.org/officeDocument/2006/relationships/image" Target="../media/image184.png"/><Relationship Id="rId23" Type="http://schemas.openxmlformats.org/officeDocument/2006/relationships/image" Target="../media/image188.png"/><Relationship Id="rId28" Type="http://schemas.openxmlformats.org/officeDocument/2006/relationships/customXml" Target="../ink/ink167.xml"/><Relationship Id="rId36" Type="http://schemas.openxmlformats.org/officeDocument/2006/relationships/customXml" Target="../ink/ink171.xml"/><Relationship Id="rId49" Type="http://schemas.openxmlformats.org/officeDocument/2006/relationships/image" Target="../media/image201.png"/><Relationship Id="rId57" Type="http://schemas.openxmlformats.org/officeDocument/2006/relationships/image" Target="../media/image205.png"/><Relationship Id="rId10" Type="http://schemas.openxmlformats.org/officeDocument/2006/relationships/customXml" Target="../ink/ink158.xml"/><Relationship Id="rId31" Type="http://schemas.openxmlformats.org/officeDocument/2006/relationships/image" Target="../media/image192.png"/><Relationship Id="rId44" Type="http://schemas.openxmlformats.org/officeDocument/2006/relationships/customXml" Target="../ink/ink175.xml"/><Relationship Id="rId52" Type="http://schemas.openxmlformats.org/officeDocument/2006/relationships/customXml" Target="../ink/ink179.xml"/><Relationship Id="rId60" Type="http://schemas.openxmlformats.org/officeDocument/2006/relationships/customXml" Target="../ink/ink183.xml"/><Relationship Id="rId65" Type="http://schemas.openxmlformats.org/officeDocument/2006/relationships/image" Target="../media/image209.png"/><Relationship Id="rId4" Type="http://schemas.openxmlformats.org/officeDocument/2006/relationships/customXml" Target="../ink/ink155.xml"/><Relationship Id="rId9" Type="http://schemas.openxmlformats.org/officeDocument/2006/relationships/image" Target="../media/image181.png"/><Relationship Id="rId13" Type="http://schemas.openxmlformats.org/officeDocument/2006/relationships/image" Target="../media/image183.png"/><Relationship Id="rId18" Type="http://schemas.openxmlformats.org/officeDocument/2006/relationships/customXml" Target="../ink/ink162.xml"/><Relationship Id="rId39" Type="http://schemas.openxmlformats.org/officeDocument/2006/relationships/image" Target="../media/image19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customXml" Target="../ink/ink192.xml"/><Relationship Id="rId18" Type="http://schemas.openxmlformats.org/officeDocument/2006/relationships/image" Target="../media/image244.png"/><Relationship Id="rId26" Type="http://schemas.openxmlformats.org/officeDocument/2006/relationships/image" Target="../media/image248.png"/><Relationship Id="rId3" Type="http://schemas.openxmlformats.org/officeDocument/2006/relationships/customXml" Target="../ink/ink187.xml"/><Relationship Id="rId21" Type="http://schemas.openxmlformats.org/officeDocument/2006/relationships/customXml" Target="../ink/ink196.xml"/><Relationship Id="rId7" Type="http://schemas.openxmlformats.org/officeDocument/2006/relationships/customXml" Target="../ink/ink189.xml"/><Relationship Id="rId12" Type="http://schemas.openxmlformats.org/officeDocument/2006/relationships/image" Target="../media/image241.png"/><Relationship Id="rId17" Type="http://schemas.openxmlformats.org/officeDocument/2006/relationships/customXml" Target="../ink/ink194.xml"/><Relationship Id="rId25" Type="http://schemas.openxmlformats.org/officeDocument/2006/relationships/customXml" Target="../ink/ink198.xml"/><Relationship Id="rId2" Type="http://schemas.openxmlformats.org/officeDocument/2006/relationships/image" Target="../media/image45.png"/><Relationship Id="rId16" Type="http://schemas.openxmlformats.org/officeDocument/2006/relationships/image" Target="../media/image243.png"/><Relationship Id="rId20" Type="http://schemas.openxmlformats.org/officeDocument/2006/relationships/image" Target="../media/image245.png"/><Relationship Id="rId29" Type="http://schemas.openxmlformats.org/officeDocument/2006/relationships/customXml" Target="../ink/ink2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customXml" Target="../ink/ink191.xml"/><Relationship Id="rId24" Type="http://schemas.openxmlformats.org/officeDocument/2006/relationships/image" Target="../media/image247.png"/><Relationship Id="rId5" Type="http://schemas.openxmlformats.org/officeDocument/2006/relationships/customXml" Target="../ink/ink188.xml"/><Relationship Id="rId15" Type="http://schemas.openxmlformats.org/officeDocument/2006/relationships/customXml" Target="../ink/ink193.xml"/><Relationship Id="rId23" Type="http://schemas.openxmlformats.org/officeDocument/2006/relationships/customXml" Target="../ink/ink197.xml"/><Relationship Id="rId28" Type="http://schemas.openxmlformats.org/officeDocument/2006/relationships/image" Target="../media/image249.png"/><Relationship Id="rId10" Type="http://schemas.openxmlformats.org/officeDocument/2006/relationships/image" Target="../media/image240.png"/><Relationship Id="rId19" Type="http://schemas.openxmlformats.org/officeDocument/2006/relationships/customXml" Target="../ink/ink195.xml"/><Relationship Id="rId4" Type="http://schemas.openxmlformats.org/officeDocument/2006/relationships/image" Target="../media/image237.png"/><Relationship Id="rId9" Type="http://schemas.openxmlformats.org/officeDocument/2006/relationships/customXml" Target="../ink/ink190.xml"/><Relationship Id="rId14" Type="http://schemas.openxmlformats.org/officeDocument/2006/relationships/image" Target="../media/image242.png"/><Relationship Id="rId22" Type="http://schemas.openxmlformats.org/officeDocument/2006/relationships/image" Target="../media/image246.png"/><Relationship Id="rId27" Type="http://schemas.openxmlformats.org/officeDocument/2006/relationships/customXml" Target="../ink/ink199.xml"/><Relationship Id="rId30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2.png"/><Relationship Id="rId7" Type="http://schemas.openxmlformats.org/officeDocument/2006/relationships/slide" Target="slide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1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customXml" Target="../ink/ink202.xml"/><Relationship Id="rId7" Type="http://schemas.openxmlformats.org/officeDocument/2006/relationships/customXml" Target="../ink/ink204.xml"/><Relationship Id="rId12" Type="http://schemas.openxmlformats.org/officeDocument/2006/relationships/image" Target="../media/image26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customXml" Target="../ink/ink206.xml"/><Relationship Id="rId5" Type="http://schemas.openxmlformats.org/officeDocument/2006/relationships/customXml" Target="../ink/ink203.xml"/><Relationship Id="rId10" Type="http://schemas.openxmlformats.org/officeDocument/2006/relationships/image" Target="../media/image260.png"/><Relationship Id="rId4" Type="http://schemas.openxmlformats.org/officeDocument/2006/relationships/image" Target="../media/image257.png"/><Relationship Id="rId9" Type="http://schemas.openxmlformats.org/officeDocument/2006/relationships/customXml" Target="../ink/ink20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23.xml"/><Relationship Id="rId50" Type="http://schemas.openxmlformats.org/officeDocument/2006/relationships/image" Target="../media/image39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18.xml"/><Relationship Id="rId40" Type="http://schemas.openxmlformats.org/officeDocument/2006/relationships/image" Target="../media/image34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19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3.xml"/><Relationship Id="rId30" Type="http://schemas.openxmlformats.org/officeDocument/2006/relationships/image" Target="../media/image2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8" Type="http://schemas.openxmlformats.org/officeDocument/2006/relationships/image" Target="../media/image18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2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20" Type="http://schemas.openxmlformats.org/officeDocument/2006/relationships/image" Target="../media/image24.png"/><Relationship Id="rId41" Type="http://schemas.openxmlformats.org/officeDocument/2006/relationships/customXml" Target="../ink/ink20.xml"/><Relationship Id="rId5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customXml" Target="../ink/ink36.xml"/><Relationship Id="rId26" Type="http://schemas.openxmlformats.org/officeDocument/2006/relationships/customXml" Target="../ink/ink40.xml"/><Relationship Id="rId21" Type="http://schemas.openxmlformats.org/officeDocument/2006/relationships/image" Target="../media/image54.png"/><Relationship Id="rId34" Type="http://schemas.openxmlformats.org/officeDocument/2006/relationships/customXml" Target="../ink/ink44.xml"/><Relationship Id="rId7" Type="http://schemas.openxmlformats.org/officeDocument/2006/relationships/image" Target="../media/image47.png"/><Relationship Id="rId12" Type="http://schemas.openxmlformats.org/officeDocument/2006/relationships/customXml" Target="../ink/ink33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image" Target="../media/image49.png"/><Relationship Id="rId24" Type="http://schemas.openxmlformats.org/officeDocument/2006/relationships/customXml" Target="../ink/ink39.xml"/><Relationship Id="rId32" Type="http://schemas.openxmlformats.org/officeDocument/2006/relationships/customXml" Target="../ink/ink43.xml"/><Relationship Id="rId37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41.xml"/><Relationship Id="rId36" Type="http://schemas.openxmlformats.org/officeDocument/2006/relationships/customXml" Target="../ink/ink45.xml"/><Relationship Id="rId10" Type="http://schemas.openxmlformats.org/officeDocument/2006/relationships/customXml" Target="../ink/ink32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" Type="http://schemas.openxmlformats.org/officeDocument/2006/relationships/customXml" Target="../ink/ink29.xml"/><Relationship Id="rId9" Type="http://schemas.openxmlformats.org/officeDocument/2006/relationships/image" Target="../media/image48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57.png"/><Relationship Id="rId30" Type="http://schemas.openxmlformats.org/officeDocument/2006/relationships/customXml" Target="../ink/ink42.xml"/><Relationship Id="rId35" Type="http://schemas.openxmlformats.org/officeDocument/2006/relationships/image" Target="../media/image61.png"/><Relationship Id="rId8" Type="http://schemas.openxmlformats.org/officeDocument/2006/relationships/customXml" Target="../ink/ink31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829" y="2951830"/>
            <a:ext cx="6438970" cy="96312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algn="ctr">
              <a:spcBef>
                <a:spcPts val="178"/>
              </a:spcBef>
            </a:pPr>
            <a:r>
              <a:rPr sz="2180" b="1">
                <a:latin typeface="Arial"/>
                <a:cs typeface="Arial"/>
              </a:rPr>
              <a:t>Lecture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17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-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Covariance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and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Correlation</a:t>
            </a:r>
            <a:endParaRPr sz="2180">
              <a:latin typeface="Arial"/>
              <a:cs typeface="Arial"/>
            </a:endParaRPr>
          </a:p>
          <a:p>
            <a:pPr algn="ctr">
              <a:spcBef>
                <a:spcPts val="2120"/>
              </a:spcBef>
            </a:pPr>
            <a:r>
              <a:rPr sz="2180" spc="159">
                <a:latin typeface="Times New Roman"/>
                <a:cs typeface="Times New Roman"/>
              </a:rPr>
              <a:t>DS </a:t>
            </a:r>
            <a:r>
              <a:rPr sz="2180" spc="218">
                <a:latin typeface="Times New Roman"/>
                <a:cs typeface="Times New Roman"/>
              </a:rPr>
              <a:t>4400:</a:t>
            </a:r>
            <a:r>
              <a:rPr sz="2180" spc="337">
                <a:latin typeface="Times New Roman"/>
                <a:cs typeface="Times New Roman"/>
              </a:rPr>
              <a:t> </a:t>
            </a:r>
            <a:r>
              <a:rPr sz="2180" spc="188">
                <a:latin typeface="Times New Roman"/>
                <a:cs typeface="Times New Roman"/>
              </a:rPr>
              <a:t>Machine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78">
                <a:latin typeface="Times New Roman"/>
                <a:cs typeface="Times New Roman"/>
              </a:rPr>
              <a:t>Learning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277">
                <a:latin typeface="Times New Roman"/>
                <a:cs typeface="Times New Roman"/>
              </a:rPr>
              <a:t>and</a:t>
            </a:r>
            <a:r>
              <a:rPr sz="2180" spc="168">
                <a:latin typeface="Times New Roman"/>
                <a:cs typeface="Times New Roman"/>
              </a:rPr>
              <a:t> </a:t>
            </a:r>
            <a:r>
              <a:rPr sz="2180" spc="226">
                <a:latin typeface="Times New Roman"/>
                <a:cs typeface="Times New Roman"/>
              </a:rPr>
              <a:t>Data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49">
                <a:latin typeface="Times New Roman"/>
                <a:cs typeface="Times New Roman"/>
              </a:rPr>
              <a:t>Mining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39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F4C54-727B-C790-F43B-831A734B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7" y="0"/>
            <a:ext cx="10677317" cy="65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9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924FB-CF48-BFFF-FACA-A1E2F2AF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9427"/>
            <a:ext cx="12286523" cy="60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7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71609-31EF-E6C6-E8A3-3CF3605BC1E9}"/>
              </a:ext>
            </a:extLst>
          </p:cNvPr>
          <p:cNvSpPr txBox="1"/>
          <p:nvPr/>
        </p:nvSpPr>
        <p:spPr>
          <a:xfrm>
            <a:off x="861848" y="430924"/>
            <a:ext cx="1386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C89FE1-9E72-6E8E-0DE4-7C69C5F6C41E}"/>
                  </a:ext>
                </a:extLst>
              </p14:cNvPr>
              <p14:cNvContentPartPr/>
              <p14:nvPr/>
            </p14:nvContentPartPr>
            <p14:xfrm>
              <a:off x="2262381" y="995435"/>
              <a:ext cx="1270080" cy="525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C89FE1-9E72-6E8E-0DE4-7C69C5F6C4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905" y="979955"/>
                <a:ext cx="1300671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4C3C918-14B2-8318-4CC9-13AD63C74E16}"/>
                  </a:ext>
                </a:extLst>
              </p14:cNvPr>
              <p14:cNvContentPartPr/>
              <p14:nvPr/>
            </p14:nvContentPartPr>
            <p14:xfrm>
              <a:off x="1556781" y="1113155"/>
              <a:ext cx="533520" cy="400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4C3C918-14B2-8318-4CC9-13AD63C74E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1301" y="1097661"/>
                <a:ext cx="564120" cy="430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A288AAE-7266-9C72-1A3D-7BC15C43F078}"/>
                  </a:ext>
                </a:extLst>
              </p14:cNvPr>
              <p14:cNvContentPartPr/>
              <p14:nvPr/>
            </p14:nvContentPartPr>
            <p14:xfrm>
              <a:off x="3790941" y="1434635"/>
              <a:ext cx="321840" cy="25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A288AAE-7266-9C72-1A3D-7BC15C43F0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5461" y="1419155"/>
                <a:ext cx="3524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25FE3D7-51F4-46E1-7E0C-949B0E4DC05E}"/>
                  </a:ext>
                </a:extLst>
              </p14:cNvPr>
              <p14:cNvContentPartPr/>
              <p14:nvPr/>
            </p14:nvContentPartPr>
            <p14:xfrm>
              <a:off x="3752781" y="996515"/>
              <a:ext cx="568440" cy="266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25FE3D7-51F4-46E1-7E0C-949B0E4DC0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7301" y="981035"/>
                <a:ext cx="5990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7567AE8-BD42-4620-97D1-7C25D1D57DCE}"/>
                  </a:ext>
                </a:extLst>
              </p14:cNvPr>
              <p14:cNvContentPartPr/>
              <p14:nvPr/>
            </p14:nvContentPartPr>
            <p14:xfrm>
              <a:off x="4614261" y="987875"/>
              <a:ext cx="431640" cy="47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7567AE8-BD42-4620-97D1-7C25D1D57D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8781" y="972395"/>
                <a:ext cx="4622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3A460A6-A058-1C06-DEA9-BC6060010783}"/>
                  </a:ext>
                </a:extLst>
              </p14:cNvPr>
              <p14:cNvContentPartPr/>
              <p14:nvPr/>
            </p14:nvContentPartPr>
            <p14:xfrm>
              <a:off x="4606341" y="1160315"/>
              <a:ext cx="361080" cy="533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3A460A6-A058-1C06-DEA9-BC60600107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90861" y="1144845"/>
                <a:ext cx="391680" cy="563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8F4CB11-7204-2D69-AF65-1A67CDC6D5AC}"/>
                  </a:ext>
                </a:extLst>
              </p14:cNvPr>
              <p14:cNvContentPartPr/>
              <p14:nvPr/>
            </p14:nvContentPartPr>
            <p14:xfrm>
              <a:off x="5445141" y="1011275"/>
              <a:ext cx="501840" cy="407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8F4CB11-7204-2D69-AF65-1A67CDC6D5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29661" y="995809"/>
                <a:ext cx="532440" cy="4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98D79F9-AFD3-CB88-6BA4-69C4A537B6F5}"/>
                  </a:ext>
                </a:extLst>
              </p14:cNvPr>
              <p14:cNvContentPartPr/>
              <p14:nvPr/>
            </p14:nvContentPartPr>
            <p14:xfrm>
              <a:off x="5296101" y="956555"/>
              <a:ext cx="212040" cy="604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98D79F9-AFD3-CB88-6BA4-69C4A537B6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80621" y="941075"/>
                <a:ext cx="24264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CCB86D9-90A3-54F8-5FD2-D888379A13CB}"/>
                  </a:ext>
                </a:extLst>
              </p14:cNvPr>
              <p14:cNvContentPartPr/>
              <p14:nvPr/>
            </p14:nvContentPartPr>
            <p14:xfrm>
              <a:off x="5954541" y="752435"/>
              <a:ext cx="2093760" cy="659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CCB86D9-90A3-54F8-5FD2-D888379A13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39058" y="736947"/>
                <a:ext cx="2124365" cy="689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A6CEF47-8896-8AA3-72DF-1A1DED16FC9C}"/>
                  </a:ext>
                </a:extLst>
              </p14:cNvPr>
              <p14:cNvContentPartPr/>
              <p14:nvPr/>
            </p14:nvContentPartPr>
            <p14:xfrm>
              <a:off x="8298861" y="878075"/>
              <a:ext cx="490680" cy="196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A6CEF47-8896-8AA3-72DF-1A1DED16FC9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83381" y="862595"/>
                <a:ext cx="521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2694B26-DF2E-1CDC-FFC5-8A5C9002B9BA}"/>
                  </a:ext>
                </a:extLst>
              </p14:cNvPr>
              <p14:cNvContentPartPr/>
              <p14:nvPr/>
            </p14:nvContentPartPr>
            <p14:xfrm>
              <a:off x="8494701" y="1152395"/>
              <a:ext cx="117720" cy="306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2694B26-DF2E-1CDC-FFC5-8A5C9002B9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79221" y="1136933"/>
                <a:ext cx="148320" cy="336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ACB28B7-E0FB-05C9-7D42-2BA93281A646}"/>
                  </a:ext>
                </a:extLst>
              </p14:cNvPr>
              <p14:cNvContentPartPr/>
              <p14:nvPr/>
            </p14:nvContentPartPr>
            <p14:xfrm>
              <a:off x="8949381" y="666395"/>
              <a:ext cx="141480" cy="658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ACB28B7-E0FB-05C9-7D42-2BA93281A64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33901" y="650923"/>
                <a:ext cx="172080" cy="689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04A13C1-7EA8-B6F9-413F-78E2A639837F}"/>
                  </a:ext>
                </a:extLst>
              </p14:cNvPr>
              <p14:cNvContentPartPr/>
              <p14:nvPr/>
            </p14:nvContentPartPr>
            <p14:xfrm>
              <a:off x="9192381" y="760355"/>
              <a:ext cx="603360" cy="384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04A13C1-7EA8-B6F9-413F-78E2A639837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76892" y="744861"/>
                <a:ext cx="633978" cy="41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861DE6-5681-118C-9E29-C063800B8846}"/>
                  </a:ext>
                </a:extLst>
              </p14:cNvPr>
              <p14:cNvContentPartPr/>
              <p14:nvPr/>
            </p14:nvContentPartPr>
            <p14:xfrm>
              <a:off x="9897981" y="706355"/>
              <a:ext cx="118080" cy="446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861DE6-5681-118C-9E29-C063800B884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82454" y="690863"/>
                <a:ext cx="148774" cy="47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58347CE-8A88-9057-5074-4BA549D1F3AE}"/>
                  </a:ext>
                </a:extLst>
              </p14:cNvPr>
              <p14:cNvContentPartPr/>
              <p14:nvPr/>
            </p14:nvContentPartPr>
            <p14:xfrm>
              <a:off x="10012101" y="713195"/>
              <a:ext cx="748440" cy="415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58347CE-8A88-9057-5074-4BA549D1F3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96628" y="697715"/>
                <a:ext cx="779025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C561CC6-A551-2DBD-D6B1-A40BF6A8E0BE}"/>
                  </a:ext>
                </a:extLst>
              </p14:cNvPr>
              <p14:cNvContentPartPr/>
              <p14:nvPr/>
            </p14:nvContentPartPr>
            <p14:xfrm>
              <a:off x="1540941" y="1951955"/>
              <a:ext cx="972720" cy="596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C561CC6-A551-2DBD-D6B1-A40BF6A8E0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25455" y="1936475"/>
                <a:ext cx="1003331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BB18171-B72D-9591-B24B-BC784728CCE7}"/>
                  </a:ext>
                </a:extLst>
              </p14:cNvPr>
              <p14:cNvContentPartPr/>
              <p14:nvPr/>
            </p14:nvContentPartPr>
            <p14:xfrm>
              <a:off x="2661981" y="1959875"/>
              <a:ext cx="878760" cy="455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BB18171-B72D-9591-B24B-BC784728CCE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46495" y="1944395"/>
                <a:ext cx="909373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9052E37-EC61-8361-8F5C-38DD4F73342E}"/>
                  </a:ext>
                </a:extLst>
              </p14:cNvPr>
              <p14:cNvContentPartPr/>
              <p14:nvPr/>
            </p14:nvContentPartPr>
            <p14:xfrm>
              <a:off x="3861501" y="2045915"/>
              <a:ext cx="462960" cy="226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9052E37-EC61-8361-8F5C-38DD4F7334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46009" y="2030435"/>
                <a:ext cx="493584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15AB1A4-E07C-0A79-8062-EBC1D8EEB9F2}"/>
                  </a:ext>
                </a:extLst>
              </p14:cNvPr>
              <p14:cNvContentPartPr/>
              <p14:nvPr/>
            </p14:nvContentPartPr>
            <p14:xfrm>
              <a:off x="3736221" y="1912715"/>
              <a:ext cx="164880" cy="54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15AB1A4-E07C-0A79-8062-EBC1D8EEB9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20775" y="1897225"/>
                <a:ext cx="195413" cy="572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2CF2165-36A5-F2B3-96A4-2978C8057BE1}"/>
                  </a:ext>
                </a:extLst>
              </p14:cNvPr>
              <p14:cNvContentPartPr/>
              <p14:nvPr/>
            </p14:nvContentPartPr>
            <p14:xfrm>
              <a:off x="4441821" y="1850075"/>
              <a:ext cx="399960" cy="541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2CF2165-36A5-F2B3-96A4-2978C8057BE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26355" y="1834585"/>
                <a:ext cx="430532" cy="572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52BB39A-A16C-32C7-FC5B-99228B706510}"/>
                  </a:ext>
                </a:extLst>
              </p14:cNvPr>
              <p14:cNvContentPartPr/>
              <p14:nvPr/>
            </p14:nvContentPartPr>
            <p14:xfrm>
              <a:off x="4919901" y="1826675"/>
              <a:ext cx="1042920" cy="5378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52BB39A-A16C-32C7-FC5B-99228B7065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04426" y="1811195"/>
                <a:ext cx="1073509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F718E51-A2FE-900A-02F6-132C54CEECCC}"/>
                  </a:ext>
                </a:extLst>
              </p14:cNvPr>
              <p14:cNvContentPartPr/>
              <p14:nvPr/>
            </p14:nvContentPartPr>
            <p14:xfrm>
              <a:off x="6167301" y="1685555"/>
              <a:ext cx="1034280" cy="5569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F718E51-A2FE-900A-02F6-132C54CEECC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51821" y="1670075"/>
                <a:ext cx="106488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1BAD13B-3813-2286-6FBB-0C1069CA2526}"/>
                  </a:ext>
                </a:extLst>
              </p14:cNvPr>
              <p14:cNvContentPartPr/>
              <p14:nvPr/>
            </p14:nvContentPartPr>
            <p14:xfrm>
              <a:off x="7216701" y="1701035"/>
              <a:ext cx="633960" cy="509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1BAD13B-3813-2286-6FBB-0C1069CA25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01212" y="1685555"/>
                <a:ext cx="664577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F26EA0-8DF6-423F-448E-53698B1DA773}"/>
                  </a:ext>
                </a:extLst>
              </p14:cNvPr>
              <p14:cNvContentPartPr/>
              <p14:nvPr/>
            </p14:nvContentPartPr>
            <p14:xfrm>
              <a:off x="7986021" y="1669715"/>
              <a:ext cx="446400" cy="540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F26EA0-8DF6-423F-448E-53698B1DA77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70541" y="1654235"/>
                <a:ext cx="47700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BBB8D7E-D90D-041E-C7B0-B44FC13F750B}"/>
                  </a:ext>
                </a:extLst>
              </p14:cNvPr>
              <p14:cNvContentPartPr/>
              <p14:nvPr/>
            </p14:nvContentPartPr>
            <p14:xfrm>
              <a:off x="6668061" y="1842155"/>
              <a:ext cx="55080" cy="2937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BBB8D7E-D90D-041E-C7B0-B44FC13F75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52581" y="1826675"/>
                <a:ext cx="856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228C14E-576A-EC19-95E4-C99E9560DFD8}"/>
                  </a:ext>
                </a:extLst>
              </p14:cNvPr>
              <p14:cNvContentPartPr/>
              <p14:nvPr/>
            </p14:nvContentPartPr>
            <p14:xfrm>
              <a:off x="8416221" y="1630475"/>
              <a:ext cx="510120" cy="509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228C14E-576A-EC19-95E4-C99E9560DFD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00730" y="1614995"/>
                <a:ext cx="540742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A3BC70B-030B-8398-2653-26D6DB121079}"/>
                  </a:ext>
                </a:extLst>
              </p14:cNvPr>
              <p14:cNvContentPartPr/>
              <p14:nvPr/>
            </p14:nvContentPartPr>
            <p14:xfrm>
              <a:off x="9027861" y="1654235"/>
              <a:ext cx="133560" cy="486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A3BC70B-030B-8398-2653-26D6DB12107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12423" y="1638755"/>
                <a:ext cx="164078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FD6A558-6E91-C452-8D06-A6F2A9560267}"/>
                  </a:ext>
                </a:extLst>
              </p14:cNvPr>
              <p14:cNvContentPartPr/>
              <p14:nvPr/>
            </p14:nvContentPartPr>
            <p14:xfrm>
              <a:off x="10156821" y="1873475"/>
              <a:ext cx="196200" cy="118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FD6A558-6E91-C452-8D06-A6F2A956026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41369" y="1857995"/>
                <a:ext cx="226744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CF05747-62C4-3A13-D471-0351F4763F66}"/>
                  </a:ext>
                </a:extLst>
              </p14:cNvPr>
              <p14:cNvContentPartPr/>
              <p14:nvPr/>
            </p14:nvContentPartPr>
            <p14:xfrm>
              <a:off x="9231621" y="1497275"/>
              <a:ext cx="737280" cy="822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CF05747-62C4-3A13-D471-0351F4763F6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16133" y="1481795"/>
                <a:ext cx="767895" cy="8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A27844B-FDD4-B54A-6F73-5B7ABFC69A07}"/>
                  </a:ext>
                </a:extLst>
              </p14:cNvPr>
              <p14:cNvContentPartPr/>
              <p14:nvPr/>
            </p14:nvContentPartPr>
            <p14:xfrm>
              <a:off x="1360581" y="3214115"/>
              <a:ext cx="627840" cy="7138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A27844B-FDD4-B54A-6F73-5B7ABFC69A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45092" y="3198627"/>
                <a:ext cx="658458" cy="744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F4B0E04-81C3-C5FC-BF91-D94B3E02BC23}"/>
                  </a:ext>
                </a:extLst>
              </p14:cNvPr>
              <p14:cNvContentPartPr/>
              <p14:nvPr/>
            </p14:nvContentPartPr>
            <p14:xfrm>
              <a:off x="2070501" y="3276755"/>
              <a:ext cx="450720" cy="262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F4B0E04-81C3-C5FC-BF91-D94B3E02BC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55021" y="3261275"/>
                <a:ext cx="4813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0D2526D-01D9-845A-5E8A-163E89F19D8E}"/>
                  </a:ext>
                </a:extLst>
              </p14:cNvPr>
              <p14:cNvContentPartPr/>
              <p14:nvPr/>
            </p14:nvContentPartPr>
            <p14:xfrm>
              <a:off x="2615181" y="3285755"/>
              <a:ext cx="212040" cy="2502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0D2526D-01D9-845A-5E8A-163E89F19D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99701" y="3270297"/>
                <a:ext cx="242640" cy="280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B213864-7D9F-DA81-8B45-E993AD9300FA}"/>
                  </a:ext>
                </a:extLst>
              </p14:cNvPr>
              <p14:cNvContentPartPr/>
              <p14:nvPr/>
            </p14:nvContentPartPr>
            <p14:xfrm>
              <a:off x="3011541" y="3292595"/>
              <a:ext cx="348480" cy="188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B213864-7D9F-DA81-8B45-E993AD9300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96077" y="3277115"/>
                <a:ext cx="379048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515507B-06DE-A2F4-A688-2D92D000B5D6}"/>
                  </a:ext>
                </a:extLst>
              </p14:cNvPr>
              <p14:cNvContentPartPr/>
              <p14:nvPr/>
            </p14:nvContentPartPr>
            <p14:xfrm>
              <a:off x="3516621" y="3222035"/>
              <a:ext cx="580680" cy="2512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515507B-06DE-A2F4-A688-2D92D000B5D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01131" y="3206555"/>
                <a:ext cx="611299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41C0E54-50AA-049B-9EAB-59BB4A4AE622}"/>
                  </a:ext>
                </a:extLst>
              </p14:cNvPr>
              <p14:cNvContentPartPr/>
              <p14:nvPr/>
            </p14:nvContentPartPr>
            <p14:xfrm>
              <a:off x="4237701" y="2956355"/>
              <a:ext cx="366120" cy="6343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41C0E54-50AA-049B-9EAB-59BB4A4AE62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22221" y="2940884"/>
                <a:ext cx="396720" cy="664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D8DF11B-5F1B-BC9C-6911-C0C34103DE5F}"/>
                  </a:ext>
                </a:extLst>
              </p14:cNvPr>
              <p14:cNvContentPartPr/>
              <p14:nvPr/>
            </p14:nvContentPartPr>
            <p14:xfrm>
              <a:off x="4676901" y="3253355"/>
              <a:ext cx="188640" cy="117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D8DF11B-5F1B-BC9C-6911-C0C34103DE5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61421" y="3237875"/>
                <a:ext cx="2192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D2629E1-8AE1-99A1-902B-EB97ADDD1050}"/>
                  </a:ext>
                </a:extLst>
              </p14:cNvPr>
              <p14:cNvContentPartPr/>
              <p14:nvPr/>
            </p14:nvContentPartPr>
            <p14:xfrm>
              <a:off x="5154981" y="2931875"/>
              <a:ext cx="563760" cy="792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D2629E1-8AE1-99A1-902B-EB97ADDD105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39501" y="2916388"/>
                <a:ext cx="594360" cy="822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4B6C919-7D13-4ECE-8A12-0A2C3D07AEE7}"/>
                  </a:ext>
                </a:extLst>
              </p14:cNvPr>
              <p14:cNvContentPartPr/>
              <p14:nvPr/>
            </p14:nvContentPartPr>
            <p14:xfrm>
              <a:off x="3634341" y="4743035"/>
              <a:ext cx="251280" cy="117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4B6C919-7D13-4ECE-8A12-0A2C3D07AEE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18861" y="4727602"/>
                <a:ext cx="281880" cy="148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6C79508-26B0-BDD6-EB45-C90205DE6123}"/>
                  </a:ext>
                </a:extLst>
              </p14:cNvPr>
              <p14:cNvContentPartPr/>
              <p14:nvPr/>
            </p14:nvContentPartPr>
            <p14:xfrm>
              <a:off x="1517541" y="4233275"/>
              <a:ext cx="1905120" cy="9021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6C79508-26B0-BDD6-EB45-C90205DE612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02061" y="4217789"/>
                <a:ext cx="1935720" cy="932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A6F68A-920A-14AF-8C8E-5F8DD310206A}"/>
                  </a:ext>
                </a:extLst>
              </p14:cNvPr>
              <p14:cNvContentPartPr/>
              <p14:nvPr/>
            </p14:nvContentPartPr>
            <p14:xfrm>
              <a:off x="4081821" y="4422275"/>
              <a:ext cx="430560" cy="9090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A6F68A-920A-14AF-8C8E-5F8DD310206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66341" y="4406789"/>
                <a:ext cx="461160" cy="939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A4D1BAF-3A5B-B843-3C34-8ACEC352D01A}"/>
                  </a:ext>
                </a:extLst>
              </p14:cNvPr>
              <p14:cNvContentPartPr/>
              <p14:nvPr/>
            </p14:nvContentPartPr>
            <p14:xfrm>
              <a:off x="4737741" y="4468355"/>
              <a:ext cx="582480" cy="8654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A4D1BAF-3A5B-B843-3C34-8ACEC352D0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22251" y="4452875"/>
                <a:ext cx="613099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AD7A2D15-26B7-E05F-921C-92B851744FCA}"/>
                  </a:ext>
                </a:extLst>
              </p14:cNvPr>
              <p14:cNvContentPartPr/>
              <p14:nvPr/>
            </p14:nvContentPartPr>
            <p14:xfrm>
              <a:off x="4849341" y="4217795"/>
              <a:ext cx="254880" cy="211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AD7A2D15-26B7-E05F-921C-92B851744FC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33861" y="4202315"/>
                <a:ext cx="2854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B190B80-03B4-CD95-724D-48402434E06D}"/>
                  </a:ext>
                </a:extLst>
              </p14:cNvPr>
              <p14:cNvContentPartPr/>
              <p14:nvPr/>
            </p14:nvContentPartPr>
            <p14:xfrm>
              <a:off x="4724061" y="713195"/>
              <a:ext cx="219600" cy="2437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B190B80-03B4-CD95-724D-48402434E06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08606" y="697692"/>
                <a:ext cx="250150" cy="274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794C063-B404-012E-868A-230C956EF7A3}"/>
                  </a:ext>
                </a:extLst>
              </p14:cNvPr>
              <p14:cNvContentPartPr/>
              <p14:nvPr/>
            </p14:nvContentPartPr>
            <p14:xfrm>
              <a:off x="5468541" y="4288355"/>
              <a:ext cx="188640" cy="6825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794C063-B404-012E-868A-230C956EF7A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53031" y="4272875"/>
                <a:ext cx="219299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6E741FAA-076A-BE18-8641-3ECD260284ED}"/>
                  </a:ext>
                </a:extLst>
              </p14:cNvPr>
              <p14:cNvContentPartPr/>
              <p14:nvPr/>
            </p14:nvContentPartPr>
            <p14:xfrm>
              <a:off x="5696061" y="4178555"/>
              <a:ext cx="839160" cy="6789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6E741FAA-076A-BE18-8641-3ECD260284E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80581" y="4163075"/>
                <a:ext cx="8697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A07C089-780C-7383-E9D6-47D738E2C426}"/>
                  </a:ext>
                </a:extLst>
              </p14:cNvPr>
              <p14:cNvContentPartPr/>
              <p14:nvPr/>
            </p14:nvContentPartPr>
            <p14:xfrm>
              <a:off x="5338941" y="4029515"/>
              <a:ext cx="185040" cy="10663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A07C089-780C-7383-E9D6-47D738E2C42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23461" y="4014040"/>
                <a:ext cx="215640" cy="1096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C75E4C8-C8A8-9BC1-A072-7B24998109F0}"/>
                  </a:ext>
                </a:extLst>
              </p14:cNvPr>
              <p14:cNvContentPartPr/>
              <p14:nvPr/>
            </p14:nvContentPartPr>
            <p14:xfrm>
              <a:off x="7506861" y="4060835"/>
              <a:ext cx="329760" cy="6354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C75E4C8-C8A8-9BC1-A072-7B24998109F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491364" y="4045346"/>
                <a:ext cx="360393" cy="66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575F453-43BB-A11A-7F78-C80D2CD0D567}"/>
                  </a:ext>
                </a:extLst>
              </p14:cNvPr>
              <p14:cNvContentPartPr/>
              <p14:nvPr/>
            </p14:nvContentPartPr>
            <p14:xfrm>
              <a:off x="6605421" y="4154795"/>
              <a:ext cx="702360" cy="6195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575F453-43BB-A11A-7F78-C80D2CD0D56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89949" y="4139315"/>
                <a:ext cx="732944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1336F77-A393-F793-671E-63EF06A8611E}"/>
                  </a:ext>
                </a:extLst>
              </p14:cNvPr>
              <p14:cNvContentPartPr/>
              <p14:nvPr/>
            </p14:nvContentPartPr>
            <p14:xfrm>
              <a:off x="7890981" y="4068755"/>
              <a:ext cx="776520" cy="5727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1336F77-A393-F793-671E-63EF06A8611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75501" y="4053275"/>
                <a:ext cx="80712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F552D63-72A5-32BD-0EDB-A28DFFE54E8B}"/>
                  </a:ext>
                </a:extLst>
              </p14:cNvPr>
              <p14:cNvContentPartPr/>
              <p14:nvPr/>
            </p14:nvContentPartPr>
            <p14:xfrm>
              <a:off x="8824101" y="4021595"/>
              <a:ext cx="729360" cy="564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F552D63-72A5-32BD-0EDB-A28DFFE54E8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08621" y="4006115"/>
                <a:ext cx="75996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79EC4DA-D97D-4093-240C-002B261EF87F}"/>
                  </a:ext>
                </a:extLst>
              </p14:cNvPr>
              <p14:cNvContentPartPr/>
              <p14:nvPr/>
            </p14:nvContentPartPr>
            <p14:xfrm>
              <a:off x="9694221" y="3920435"/>
              <a:ext cx="862920" cy="5875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79EC4DA-D97D-4093-240C-002B261EF87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78741" y="3904955"/>
                <a:ext cx="8935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5C4779EA-5B57-C90C-6726-75C48F466787}"/>
                  </a:ext>
                </a:extLst>
              </p14:cNvPr>
              <p14:cNvContentPartPr/>
              <p14:nvPr/>
            </p14:nvContentPartPr>
            <p14:xfrm>
              <a:off x="10595661" y="3864995"/>
              <a:ext cx="682200" cy="5796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5C4779EA-5B57-C90C-6726-75C48F46678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580181" y="3849515"/>
                <a:ext cx="71280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89DC378-3AE5-A857-B225-542A458F08F1}"/>
                  </a:ext>
                </a:extLst>
              </p14:cNvPr>
              <p14:cNvContentPartPr/>
              <p14:nvPr/>
            </p14:nvContentPartPr>
            <p14:xfrm>
              <a:off x="1674501" y="5440715"/>
              <a:ext cx="635400" cy="4777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89DC378-3AE5-A857-B225-542A458F08F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59021" y="5425235"/>
                <a:ext cx="6660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0374FAF3-9427-8208-3595-FA65F5F8F16D}"/>
                  </a:ext>
                </a:extLst>
              </p14:cNvPr>
              <p14:cNvContentPartPr/>
              <p14:nvPr/>
            </p14:nvContentPartPr>
            <p14:xfrm>
              <a:off x="2505381" y="5362235"/>
              <a:ext cx="870480" cy="5958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0374FAF3-9427-8208-3595-FA65F5F8F16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89907" y="5346764"/>
                <a:ext cx="901067" cy="626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4EA906F3-3C0B-38DE-D887-F1CD56B8E476}"/>
                  </a:ext>
                </a:extLst>
              </p14:cNvPr>
              <p14:cNvContentPartPr/>
              <p14:nvPr/>
            </p14:nvContentPartPr>
            <p14:xfrm>
              <a:off x="3563781" y="5385635"/>
              <a:ext cx="737280" cy="5256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4EA906F3-3C0B-38DE-D887-F1CD56B8E47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48301" y="5370155"/>
                <a:ext cx="7678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B5ABB4B7-3074-A701-780D-0225DDD9D525}"/>
                  </a:ext>
                </a:extLst>
              </p14:cNvPr>
              <p14:cNvContentPartPr/>
              <p14:nvPr/>
            </p14:nvContentPartPr>
            <p14:xfrm>
              <a:off x="4339941" y="5362235"/>
              <a:ext cx="587160" cy="4942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B5ABB4B7-3074-A701-780D-0225DDD9D52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324470" y="5346755"/>
                <a:ext cx="617741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A7687277-1211-27BC-A5E9-C5C4D0A42928}"/>
                  </a:ext>
                </a:extLst>
              </p14:cNvPr>
              <p14:cNvContentPartPr/>
              <p14:nvPr/>
            </p14:nvContentPartPr>
            <p14:xfrm>
              <a:off x="4992517" y="5302767"/>
              <a:ext cx="510120" cy="576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A7687277-1211-27BC-A5E9-C5C4D0A4292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77026" y="5287297"/>
                <a:ext cx="540742" cy="606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95627939-9BA3-DF90-6064-79097E256FE7}"/>
                  </a:ext>
                </a:extLst>
              </p14:cNvPr>
              <p14:cNvContentPartPr/>
              <p14:nvPr/>
            </p14:nvContentPartPr>
            <p14:xfrm>
              <a:off x="5797837" y="5191998"/>
              <a:ext cx="1019160" cy="783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95627939-9BA3-DF90-6064-79097E256FE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82362" y="5176518"/>
                <a:ext cx="1049749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F186B53D-AC34-D5A6-BBDD-AB4CAB6A457C}"/>
                  </a:ext>
                </a:extLst>
              </p14:cNvPr>
              <p14:cNvContentPartPr/>
              <p14:nvPr/>
            </p14:nvContentPartPr>
            <p14:xfrm>
              <a:off x="6979357" y="5303598"/>
              <a:ext cx="436320" cy="3171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F186B53D-AC34-D5A6-BBDD-AB4CAB6A457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963864" y="5288118"/>
                <a:ext cx="466945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92B9BF6-A048-2C7E-1B3B-465AAB35B17B}"/>
                  </a:ext>
                </a:extLst>
              </p14:cNvPr>
              <p14:cNvContentPartPr/>
              <p14:nvPr/>
            </p14:nvContentPartPr>
            <p14:xfrm>
              <a:off x="9327997" y="5169678"/>
              <a:ext cx="724320" cy="6429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92B9BF6-A048-2C7E-1B3B-465AAB35B17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312509" y="5154198"/>
                <a:ext cx="754935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B925563E-C83E-290C-79B8-F4DBD61D893B}"/>
                  </a:ext>
                </a:extLst>
              </p14:cNvPr>
              <p14:cNvContentPartPr/>
              <p14:nvPr/>
            </p14:nvContentPartPr>
            <p14:xfrm>
              <a:off x="7533397" y="5081118"/>
              <a:ext cx="1447920" cy="72324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B925563E-C83E-290C-79B8-F4DBD61D893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17917" y="5065638"/>
                <a:ext cx="1478520" cy="75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236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7313A-19C5-567B-7A0D-57234FC8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46" y="0"/>
            <a:ext cx="11564091" cy="67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95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B9924-C2E9-EE70-635F-558997E7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72" y="-1"/>
            <a:ext cx="10605007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530F6-3644-845E-59C8-DB2BC3FC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7" y="73573"/>
            <a:ext cx="10623379" cy="6759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B74DA-665C-76DB-CFE8-652C9E49CC5C}"/>
              </a:ext>
            </a:extLst>
          </p:cNvPr>
          <p:cNvSpPr txBox="1"/>
          <p:nvPr/>
        </p:nvSpPr>
        <p:spPr>
          <a:xfrm>
            <a:off x="903890" y="5885793"/>
            <a:ext cx="1062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f you measure height in meters and get a covariance of 0.02, converting to centimeters would multiply the covariance by 100</a:t>
            </a:r>
            <a:r>
              <a:rPr lang="en-US" baseline="30000">
                <a:highlight>
                  <a:srgbClr val="FFFF00"/>
                </a:highlight>
              </a:rPr>
              <a:t>2</a:t>
            </a:r>
            <a:r>
              <a:rPr lang="en-US">
                <a:highlight>
                  <a:srgbClr val="FFFF00"/>
                </a:highlight>
              </a:rPr>
              <a:t>=10,000, giving a new covariance of 200.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2FD054-F8A7-0D7B-1308-DBD9F27D721C}"/>
                  </a:ext>
                </a:extLst>
              </p14:cNvPr>
              <p14:cNvContentPartPr/>
              <p14:nvPr/>
            </p14:nvContentPartPr>
            <p14:xfrm>
              <a:off x="8126421" y="3433715"/>
              <a:ext cx="2383560" cy="125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2FD054-F8A7-0D7B-1308-DBD9F27D72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2021" y="3419356"/>
                <a:ext cx="2412000" cy="153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2D76B9-8D9C-949B-42D8-0413E6E09F2B}"/>
                  </a:ext>
                </a:extLst>
              </p14:cNvPr>
              <p14:cNvContentPartPr/>
              <p14:nvPr/>
            </p14:nvContentPartPr>
            <p14:xfrm>
              <a:off x="1862421" y="3715955"/>
              <a:ext cx="5989680" cy="11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2D76B9-8D9C-949B-42D8-0413E6E09F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1621" y="3705155"/>
                <a:ext cx="60109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B6C0EC-18DA-BD28-9530-18C140283938}"/>
                  </a:ext>
                </a:extLst>
              </p14:cNvPr>
              <p14:cNvContentPartPr/>
              <p14:nvPr/>
            </p14:nvContentPartPr>
            <p14:xfrm>
              <a:off x="772701" y="3551435"/>
              <a:ext cx="1105920" cy="2367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B6C0EC-18DA-BD28-9530-18C1402839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901" y="3540637"/>
                <a:ext cx="1127160" cy="23889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71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BE10D-350A-6915-FC32-49043546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72" y="-1"/>
            <a:ext cx="10928179" cy="6953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049786-DB2F-91D7-2EA8-EAE6960D350E}"/>
                  </a:ext>
                </a:extLst>
              </p14:cNvPr>
              <p14:cNvContentPartPr/>
              <p14:nvPr/>
            </p14:nvContentPartPr>
            <p14:xfrm>
              <a:off x="6095661" y="981035"/>
              <a:ext cx="431640" cy="227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049786-DB2F-91D7-2EA8-EAE6960D35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4861" y="970218"/>
                <a:ext cx="452880" cy="249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EE18FA-2D55-FD64-A1D6-DC1515488922}"/>
                  </a:ext>
                </a:extLst>
              </p14:cNvPr>
              <p14:cNvContentPartPr/>
              <p14:nvPr/>
            </p14:nvContentPartPr>
            <p14:xfrm>
              <a:off x="6095661" y="902555"/>
              <a:ext cx="2516760" cy="32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EE18FA-2D55-FD64-A1D6-DC15154889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4861" y="891755"/>
                <a:ext cx="25380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0B77FE9-B4AC-9937-CFE2-CF9EFCBAAC45}"/>
                  </a:ext>
                </a:extLst>
              </p14:cNvPr>
              <p14:cNvContentPartPr/>
              <p14:nvPr/>
            </p14:nvContentPartPr>
            <p14:xfrm>
              <a:off x="5680221" y="32435"/>
              <a:ext cx="1913040" cy="407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0B77FE9-B4AC-9937-CFE2-CF9EFCBAAC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9421" y="21635"/>
                <a:ext cx="193428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0F3E0F8-93C2-ADDF-4B34-E631D122C7F3}"/>
                  </a:ext>
                </a:extLst>
              </p14:cNvPr>
              <p14:cNvContentPartPr/>
              <p14:nvPr/>
            </p14:nvContentPartPr>
            <p14:xfrm>
              <a:off x="7985301" y="158075"/>
              <a:ext cx="360" cy="23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0F3E0F8-93C2-ADDF-4B34-E631D122C7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69821" y="142595"/>
                <a:ext cx="309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EAFC1AA-FE99-DE98-D367-05C1109F4F44}"/>
                  </a:ext>
                </a:extLst>
              </p14:cNvPr>
              <p14:cNvContentPartPr/>
              <p14:nvPr/>
            </p14:nvContentPartPr>
            <p14:xfrm>
              <a:off x="7687221" y="134315"/>
              <a:ext cx="194760" cy="219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EAFC1AA-FE99-DE98-D367-05C1109F4F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76401" y="123515"/>
                <a:ext cx="216039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AC0F82D-29ED-25EA-C895-B5032B5644D2}"/>
                  </a:ext>
                </a:extLst>
              </p14:cNvPr>
              <p14:cNvContentPartPr/>
              <p14:nvPr/>
            </p14:nvContentPartPr>
            <p14:xfrm>
              <a:off x="7922301" y="150155"/>
              <a:ext cx="196200" cy="227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AC0F82D-29ED-25EA-C895-B5032B5644D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11501" y="139355"/>
                <a:ext cx="2174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3C67339-AF7E-29D2-11FC-E0B9FEFD6F30}"/>
                  </a:ext>
                </a:extLst>
              </p14:cNvPr>
              <p14:cNvContentPartPr/>
              <p14:nvPr/>
            </p14:nvContentPartPr>
            <p14:xfrm>
              <a:off x="8149821" y="-2485"/>
              <a:ext cx="219960" cy="371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3C67339-AF7E-29D2-11FC-E0B9FEFD6F3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39021" y="-13285"/>
                <a:ext cx="2412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01947BC-B1FF-BE3C-A0CE-C7776659F963}"/>
                  </a:ext>
                </a:extLst>
              </p14:cNvPr>
              <p14:cNvContentPartPr/>
              <p14:nvPr/>
            </p14:nvContentPartPr>
            <p14:xfrm>
              <a:off x="8376981" y="283355"/>
              <a:ext cx="70920" cy="8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01947BC-B1FF-BE3C-A0CE-C7776659F96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66181" y="272064"/>
                <a:ext cx="92160" cy="30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CCF3690-C9E8-D0EE-E758-62D896FCCB0F}"/>
                  </a:ext>
                </a:extLst>
              </p14:cNvPr>
              <p14:cNvContentPartPr/>
              <p14:nvPr/>
            </p14:nvContentPartPr>
            <p14:xfrm>
              <a:off x="8549421" y="154475"/>
              <a:ext cx="55080" cy="356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CCF3690-C9E8-D0EE-E758-62D896FCCB0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38621" y="143675"/>
                <a:ext cx="7632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EC0F508-2361-DA40-D001-2B61AC5C9858}"/>
                  </a:ext>
                </a:extLst>
              </p14:cNvPr>
              <p14:cNvContentPartPr/>
              <p14:nvPr/>
            </p14:nvContentPartPr>
            <p14:xfrm>
              <a:off x="8443221" y="283355"/>
              <a:ext cx="192960" cy="55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EC0F508-2361-DA40-D001-2B61AC5C98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32401" y="272555"/>
                <a:ext cx="2142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C67EF94-033F-3A51-9022-35E234D3145E}"/>
                  </a:ext>
                </a:extLst>
              </p14:cNvPr>
              <p14:cNvContentPartPr/>
              <p14:nvPr/>
            </p14:nvContentPartPr>
            <p14:xfrm>
              <a:off x="8651661" y="158075"/>
              <a:ext cx="86760" cy="182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C67EF94-033F-3A51-9022-35E234D314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40861" y="147275"/>
                <a:ext cx="108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BABD7CF-95C1-A9EC-AE57-8CFF4FDE6A0D}"/>
                  </a:ext>
                </a:extLst>
              </p14:cNvPr>
              <p14:cNvContentPartPr/>
              <p14:nvPr/>
            </p14:nvContentPartPr>
            <p14:xfrm>
              <a:off x="8737701" y="197315"/>
              <a:ext cx="133560" cy="118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BABD7CF-95C1-A9EC-AE57-8CFF4FDE6A0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26901" y="186515"/>
                <a:ext cx="1548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8778CAD-D78C-7B72-80A2-ACEC9850696A}"/>
                  </a:ext>
                </a:extLst>
              </p14:cNvPr>
              <p14:cNvContentPartPr/>
              <p14:nvPr/>
            </p14:nvContentPartPr>
            <p14:xfrm>
              <a:off x="8855421" y="143315"/>
              <a:ext cx="133560" cy="195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8778CAD-D78C-7B72-80A2-ACEC9850696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44621" y="132515"/>
                <a:ext cx="1548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DC009D0-5E13-9122-3942-CA33F2B5699D}"/>
                  </a:ext>
                </a:extLst>
              </p14:cNvPr>
              <p14:cNvContentPartPr/>
              <p14:nvPr/>
            </p14:nvContentPartPr>
            <p14:xfrm>
              <a:off x="9043341" y="283355"/>
              <a:ext cx="39600" cy="125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DC009D0-5E13-9122-3942-CA33F2B5699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32541" y="272555"/>
                <a:ext cx="60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B8823F1-51F4-D858-DED5-400DDC0A34B7}"/>
                  </a:ext>
                </a:extLst>
              </p14:cNvPr>
              <p14:cNvContentPartPr/>
              <p14:nvPr/>
            </p14:nvContentPartPr>
            <p14:xfrm>
              <a:off x="9278781" y="189395"/>
              <a:ext cx="133560" cy="164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B8823F1-51F4-D858-DED5-400DDC0A34B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67981" y="178619"/>
                <a:ext cx="154800" cy="186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FF29C05-275B-C008-50ED-BCA1A7C9923A}"/>
                  </a:ext>
                </a:extLst>
              </p14:cNvPr>
              <p14:cNvContentPartPr/>
              <p14:nvPr/>
            </p14:nvContentPartPr>
            <p14:xfrm>
              <a:off x="9404061" y="244115"/>
              <a:ext cx="102240" cy="78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FF29C05-275B-C008-50ED-BCA1A7C9923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393261" y="233265"/>
                <a:ext cx="123480" cy="100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7FD13A7-0AB8-C9AA-905E-C7E28E974FB1}"/>
                  </a:ext>
                </a:extLst>
              </p14:cNvPr>
              <p14:cNvContentPartPr/>
              <p14:nvPr/>
            </p14:nvContentPartPr>
            <p14:xfrm>
              <a:off x="9537261" y="220715"/>
              <a:ext cx="16200" cy="118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FD13A7-0AB8-C9AA-905E-C7E28E974F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26216" y="209915"/>
                <a:ext cx="37923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F2C231B-0AB4-8495-91D3-3F699CC86B83}"/>
                  </a:ext>
                </a:extLst>
              </p14:cNvPr>
              <p14:cNvContentPartPr/>
              <p14:nvPr/>
            </p14:nvContentPartPr>
            <p14:xfrm>
              <a:off x="9537261" y="142235"/>
              <a:ext cx="23760" cy="23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F2C231B-0AB4-8495-91D3-3F699CC86B8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26461" y="131435"/>
                <a:ext cx="45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09CDE83-21AD-4CED-1F30-21DBA91E881E}"/>
                  </a:ext>
                </a:extLst>
              </p14:cNvPr>
              <p14:cNvContentPartPr/>
              <p14:nvPr/>
            </p14:nvContentPartPr>
            <p14:xfrm>
              <a:off x="9678381" y="48275"/>
              <a:ext cx="8280" cy="290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09CDE83-21AD-4CED-1F30-21DBA91E881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667581" y="37475"/>
                <a:ext cx="295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146BF96-5543-7305-54AD-B0271039CAE9}"/>
                  </a:ext>
                </a:extLst>
              </p14:cNvPr>
              <p14:cNvContentPartPr/>
              <p14:nvPr/>
            </p14:nvContentPartPr>
            <p14:xfrm>
              <a:off x="9615741" y="228635"/>
              <a:ext cx="15732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146BF96-5543-7305-54AD-B0271039CAE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604916" y="217835"/>
                <a:ext cx="178609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60CD09D-D5FB-5F92-A0D3-98CFDA543AA6}"/>
                  </a:ext>
                </a:extLst>
              </p14:cNvPr>
              <p14:cNvContentPartPr/>
              <p14:nvPr/>
            </p14:nvContentPartPr>
            <p14:xfrm>
              <a:off x="9858741" y="83915"/>
              <a:ext cx="164880" cy="286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60CD09D-D5FB-5F92-A0D3-98CFDA543AA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47941" y="73115"/>
                <a:ext cx="1861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A612313-4F01-6F3F-C4C4-79BACD8BB4BA}"/>
                  </a:ext>
                </a:extLst>
              </p14:cNvPr>
              <p14:cNvContentPartPr/>
              <p14:nvPr/>
            </p14:nvContentPartPr>
            <p14:xfrm>
              <a:off x="10039101" y="173555"/>
              <a:ext cx="78840" cy="188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A612313-4F01-6F3F-C4C4-79BACD8BB4B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028301" y="162734"/>
                <a:ext cx="100080" cy="209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86A5620-29C8-58EE-72CC-954AE09DFD48}"/>
                  </a:ext>
                </a:extLst>
              </p14:cNvPr>
              <p14:cNvContentPartPr/>
              <p14:nvPr/>
            </p14:nvContentPartPr>
            <p14:xfrm>
              <a:off x="10148901" y="142235"/>
              <a:ext cx="118080" cy="219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86A5620-29C8-58EE-72CC-954AE09DFD4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38101" y="131417"/>
                <a:ext cx="139320" cy="241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34ECE5C-5518-3537-77EE-810D7FABEA59}"/>
                  </a:ext>
                </a:extLst>
              </p14:cNvPr>
              <p14:cNvContentPartPr/>
              <p14:nvPr/>
            </p14:nvContentPartPr>
            <p14:xfrm>
              <a:off x="10415301" y="158075"/>
              <a:ext cx="219960" cy="185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34ECE5C-5518-3537-77EE-810D7FABEA5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404483" y="147275"/>
                <a:ext cx="241235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BD0C6EA-6A22-F1F6-7D88-BB2D3EA318ED}"/>
                  </a:ext>
                </a:extLst>
              </p14:cNvPr>
              <p14:cNvContentPartPr/>
              <p14:nvPr/>
            </p14:nvContentPartPr>
            <p14:xfrm>
              <a:off x="10634901" y="175355"/>
              <a:ext cx="94320" cy="146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BD0C6EA-6A22-F1F6-7D88-BB2D3EA318E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624142" y="164555"/>
                <a:ext cx="115479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66C513B-72B5-CD51-4F9D-08EBC3A1C0BC}"/>
                  </a:ext>
                </a:extLst>
              </p14:cNvPr>
              <p14:cNvContentPartPr/>
              <p14:nvPr/>
            </p14:nvContentPartPr>
            <p14:xfrm>
              <a:off x="10752621" y="-38125"/>
              <a:ext cx="30960" cy="439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66C513B-72B5-CD51-4F9D-08EBC3A1C0B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741821" y="-48925"/>
                <a:ext cx="522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DD61B54-9FAF-116B-376F-9BC2206924EA}"/>
                  </a:ext>
                </a:extLst>
              </p14:cNvPr>
              <p14:cNvContentPartPr/>
              <p14:nvPr/>
            </p14:nvContentPartPr>
            <p14:xfrm>
              <a:off x="5970381" y="455795"/>
              <a:ext cx="1371960" cy="533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DD61B54-9FAF-116B-376F-9BC2206924E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9581" y="444988"/>
                <a:ext cx="1393200" cy="554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C13356F-ABB9-2108-4CA4-64A79C929961}"/>
                  </a:ext>
                </a:extLst>
              </p14:cNvPr>
              <p14:cNvContentPartPr/>
              <p14:nvPr/>
            </p14:nvContentPartPr>
            <p14:xfrm>
              <a:off x="7436301" y="542195"/>
              <a:ext cx="149400" cy="187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C13356F-ABB9-2108-4CA4-64A79C92996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25475" y="531395"/>
                <a:ext cx="170691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ECED974-6691-679C-7B5E-E021B2EF78B1}"/>
                  </a:ext>
                </a:extLst>
              </p14:cNvPr>
              <p14:cNvContentPartPr/>
              <p14:nvPr/>
            </p14:nvContentPartPr>
            <p14:xfrm>
              <a:off x="7561941" y="549755"/>
              <a:ext cx="141480" cy="212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ECED974-6691-679C-7B5E-E021B2EF78B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51141" y="538955"/>
                <a:ext cx="162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695BFA0-F760-1958-12F4-FA8653C7591F}"/>
                  </a:ext>
                </a:extLst>
              </p14:cNvPr>
              <p14:cNvContentPartPr/>
              <p14:nvPr/>
            </p14:nvContentPartPr>
            <p14:xfrm>
              <a:off x="7663821" y="604835"/>
              <a:ext cx="47520" cy="145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695BFA0-F760-1958-12F4-FA8653C7591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53021" y="594035"/>
                <a:ext cx="687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5AA1A81-A011-4D0D-76C7-0E8DDB655FE2}"/>
                  </a:ext>
                </a:extLst>
              </p14:cNvPr>
              <p14:cNvContentPartPr/>
              <p14:nvPr/>
            </p14:nvContentPartPr>
            <p14:xfrm>
              <a:off x="7679301" y="588995"/>
              <a:ext cx="164880" cy="188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5AA1A81-A011-4D0D-76C7-0E8DDB655FE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668501" y="578174"/>
                <a:ext cx="186120" cy="209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20BD2D3-96AC-F0B2-EB75-2B2D68FE9ED9}"/>
                  </a:ext>
                </a:extLst>
              </p14:cNvPr>
              <p14:cNvContentPartPr/>
              <p14:nvPr/>
            </p14:nvContentPartPr>
            <p14:xfrm>
              <a:off x="7804941" y="644075"/>
              <a:ext cx="70920" cy="110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20BD2D3-96AC-F0B2-EB75-2B2D68FE9ED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794141" y="633275"/>
                <a:ext cx="921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F738A2C-941E-047B-40BA-FED051F3A9D5}"/>
                  </a:ext>
                </a:extLst>
              </p14:cNvPr>
              <p14:cNvContentPartPr/>
              <p14:nvPr/>
            </p14:nvContentPartPr>
            <p14:xfrm>
              <a:off x="7859661" y="534275"/>
              <a:ext cx="16200" cy="8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F738A2C-941E-047B-40BA-FED051F3A9D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848616" y="523475"/>
                <a:ext cx="37923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4210584-AACC-C898-EE15-27AF7AFFB49C}"/>
                  </a:ext>
                </a:extLst>
              </p14:cNvPr>
              <p14:cNvContentPartPr/>
              <p14:nvPr/>
            </p14:nvContentPartPr>
            <p14:xfrm>
              <a:off x="7914741" y="596915"/>
              <a:ext cx="266760" cy="125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4210584-AACC-C898-EE15-27AF7AFFB49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903941" y="586115"/>
                <a:ext cx="2880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650A3D2-86D4-17F8-1DBE-28FD09ED5779}"/>
                  </a:ext>
                </a:extLst>
              </p14:cNvPr>
              <p14:cNvContentPartPr/>
              <p14:nvPr/>
            </p14:nvContentPartPr>
            <p14:xfrm>
              <a:off x="8324061" y="487115"/>
              <a:ext cx="210240" cy="459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650A3D2-86D4-17F8-1DBE-28FD09ED577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313261" y="476315"/>
                <a:ext cx="23148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EC23A56-66C1-177D-CD46-4146E9AA1720}"/>
                  </a:ext>
                </a:extLst>
              </p14:cNvPr>
              <p14:cNvContentPartPr/>
              <p14:nvPr/>
            </p14:nvContentPartPr>
            <p14:xfrm>
              <a:off x="8698461" y="573515"/>
              <a:ext cx="110160" cy="212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EC23A56-66C1-177D-CD46-4146E9AA172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687661" y="562715"/>
                <a:ext cx="1314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48EE59E-585E-E339-0D9F-9BB07F4FF916}"/>
                  </a:ext>
                </a:extLst>
              </p14:cNvPr>
              <p14:cNvContentPartPr/>
              <p14:nvPr/>
            </p14:nvContentPartPr>
            <p14:xfrm>
              <a:off x="8847501" y="628235"/>
              <a:ext cx="118080" cy="118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48EE59E-585E-E339-0D9F-9BB07F4FF91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36701" y="617402"/>
                <a:ext cx="139320" cy="139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480E1C1-5F5D-74E3-5885-8BFCA53F9119}"/>
                  </a:ext>
                </a:extLst>
              </p14:cNvPr>
              <p14:cNvContentPartPr/>
              <p14:nvPr/>
            </p14:nvContentPartPr>
            <p14:xfrm>
              <a:off x="8941461" y="573515"/>
              <a:ext cx="141480" cy="211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480E1C1-5F5D-74E3-5885-8BFCA53F911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930661" y="562715"/>
                <a:ext cx="162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0A76E79-FEDE-8C65-6CEE-D58E0AD5B88D}"/>
                  </a:ext>
                </a:extLst>
              </p14:cNvPr>
              <p14:cNvContentPartPr/>
              <p14:nvPr/>
            </p14:nvContentPartPr>
            <p14:xfrm>
              <a:off x="9067101" y="596915"/>
              <a:ext cx="141480" cy="149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0A76E79-FEDE-8C65-6CEE-D58E0AD5B88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056301" y="586089"/>
                <a:ext cx="162720" cy="170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58CAA4-FBA7-99CF-B0A5-AFD6320A32A0}"/>
                  </a:ext>
                </a:extLst>
              </p14:cNvPr>
              <p14:cNvContentPartPr/>
              <p14:nvPr/>
            </p14:nvContentPartPr>
            <p14:xfrm>
              <a:off x="9223701" y="636875"/>
              <a:ext cx="118080" cy="132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58CAA4-FBA7-99CF-B0A5-AFD6320A32A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212868" y="626075"/>
                <a:ext cx="139385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5AF4D79-B1B6-30C6-1B5C-E3F5BA6ED9D2}"/>
                  </a:ext>
                </a:extLst>
              </p14:cNvPr>
              <p14:cNvContentPartPr/>
              <p14:nvPr/>
            </p14:nvContentPartPr>
            <p14:xfrm>
              <a:off x="9325581" y="534275"/>
              <a:ext cx="16200" cy="23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5AF4D79-B1B6-30C6-1B5C-E3F5BA6ED9D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314536" y="523636"/>
                <a:ext cx="37923" cy="44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AAFADE2-73C0-4371-6DEB-64609594F57D}"/>
                  </a:ext>
                </a:extLst>
              </p14:cNvPr>
              <p14:cNvContentPartPr/>
              <p14:nvPr/>
            </p14:nvContentPartPr>
            <p14:xfrm>
              <a:off x="9350061" y="620315"/>
              <a:ext cx="148320" cy="149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AAFADE2-73C0-4371-6DEB-64609594F57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339261" y="609515"/>
                <a:ext cx="1695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7972A06-03B0-374A-D127-1DE3895532DE}"/>
                  </a:ext>
                </a:extLst>
              </p14:cNvPr>
              <p14:cNvContentPartPr/>
              <p14:nvPr/>
            </p14:nvContentPartPr>
            <p14:xfrm>
              <a:off x="9537261" y="644075"/>
              <a:ext cx="102240" cy="133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7972A06-03B0-374A-D127-1DE3895532D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526461" y="633275"/>
                <a:ext cx="1234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C8FBE06-E9EF-3A50-E045-62F7444AF7AF}"/>
                  </a:ext>
                </a:extLst>
              </p14:cNvPr>
              <p14:cNvContentPartPr/>
              <p14:nvPr/>
            </p14:nvContentPartPr>
            <p14:xfrm>
              <a:off x="9654981" y="604835"/>
              <a:ext cx="110160" cy="180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C8FBE06-E9EF-3A50-E045-62F7444AF7A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644181" y="594035"/>
                <a:ext cx="1314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47E5C28-39FB-CA31-111B-7ED88759E8D3}"/>
                  </a:ext>
                </a:extLst>
              </p14:cNvPr>
              <p14:cNvContentPartPr/>
              <p14:nvPr/>
            </p14:nvContentPartPr>
            <p14:xfrm>
              <a:off x="9796101" y="620315"/>
              <a:ext cx="290520" cy="157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47E5C28-39FB-CA31-111B-7ED88759E8D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785301" y="609490"/>
                <a:ext cx="311760" cy="1786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58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612F3-F899-454D-21EF-E0969545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89" y="0"/>
            <a:ext cx="9190227" cy="6701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80652E-8B6C-3DCE-C175-89DCEB15812F}"/>
                  </a:ext>
                </a:extLst>
              </p14:cNvPr>
              <p14:cNvContentPartPr/>
              <p14:nvPr/>
            </p14:nvContentPartPr>
            <p14:xfrm>
              <a:off x="5351181" y="1144475"/>
              <a:ext cx="2924640" cy="36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80652E-8B6C-3DCE-C175-89DCEB158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0381" y="1133675"/>
                <a:ext cx="29458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855717-C06E-1E91-85F3-D17A5E794C7C}"/>
                  </a:ext>
                </a:extLst>
              </p14:cNvPr>
              <p14:cNvContentPartPr/>
              <p14:nvPr/>
            </p14:nvContentPartPr>
            <p14:xfrm>
              <a:off x="6158661" y="399635"/>
              <a:ext cx="517680" cy="249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855717-C06E-1E91-85F3-D17A5E794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7861" y="388835"/>
                <a:ext cx="5389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0685239-10D9-C70C-EE89-C2D8DA2F1AF6}"/>
                  </a:ext>
                </a:extLst>
              </p14:cNvPr>
              <p14:cNvContentPartPr/>
              <p14:nvPr/>
            </p14:nvContentPartPr>
            <p14:xfrm>
              <a:off x="6918981" y="282275"/>
              <a:ext cx="925560" cy="390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0685239-10D9-C70C-EE89-C2D8DA2F1A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8181" y="271475"/>
                <a:ext cx="94680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0A7CA71-FDDB-73E2-6FDE-5A24D6AB797B}"/>
                  </a:ext>
                </a:extLst>
              </p14:cNvPr>
              <p14:cNvContentPartPr/>
              <p14:nvPr/>
            </p14:nvContentPartPr>
            <p14:xfrm>
              <a:off x="5774541" y="493955"/>
              <a:ext cx="266760" cy="196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0A7CA71-FDDB-73E2-6FDE-5A24D6AB79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3756" y="483175"/>
                <a:ext cx="287971" cy="217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5277564-3722-0E19-C28F-4AF3A76E0B35}"/>
                  </a:ext>
                </a:extLst>
              </p14:cNvPr>
              <p14:cNvContentPartPr/>
              <p14:nvPr/>
            </p14:nvContentPartPr>
            <p14:xfrm>
              <a:off x="8102661" y="172475"/>
              <a:ext cx="2830680" cy="533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5277564-3722-0E19-C28F-4AF3A76E0B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91860" y="161675"/>
                <a:ext cx="2851923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D2D10DF-DD6A-874E-D4EA-0684239FDE24}"/>
                  </a:ext>
                </a:extLst>
              </p14:cNvPr>
              <p14:cNvContentPartPr/>
              <p14:nvPr/>
            </p14:nvContentPartPr>
            <p14:xfrm>
              <a:off x="8604501" y="776195"/>
              <a:ext cx="1677960" cy="556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D2D10DF-DD6A-874E-D4EA-0684239FDE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93703" y="765395"/>
                <a:ext cx="1699195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DCE26E7-9167-9772-57E8-6F2315669B7B}"/>
                  </a:ext>
                </a:extLst>
              </p14:cNvPr>
              <p14:cNvContentPartPr/>
              <p14:nvPr/>
            </p14:nvContentPartPr>
            <p14:xfrm>
              <a:off x="5774541" y="799595"/>
              <a:ext cx="2508840" cy="321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DCE26E7-9167-9772-57E8-6F2315669B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63743" y="788783"/>
                <a:ext cx="2530077" cy="343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EB0664D-EB23-A312-BB2A-158E139A5BF3}"/>
                  </a:ext>
                </a:extLst>
              </p14:cNvPr>
              <p14:cNvContentPartPr/>
              <p14:nvPr/>
            </p14:nvContentPartPr>
            <p14:xfrm>
              <a:off x="4246701" y="125315"/>
              <a:ext cx="1316160" cy="1011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EB0664D-EB23-A312-BB2A-158E139A5B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31225" y="109835"/>
                <a:ext cx="1346752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1CD14D0-A0CC-720D-731B-3BD8CA118BF3}"/>
                  </a:ext>
                </a:extLst>
              </p14:cNvPr>
              <p14:cNvContentPartPr/>
              <p14:nvPr/>
            </p14:nvContentPartPr>
            <p14:xfrm>
              <a:off x="8635821" y="1764035"/>
              <a:ext cx="110160" cy="16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1CD14D0-A0CC-720D-731B-3BD8CA118B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20341" y="1748555"/>
                <a:ext cx="1407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721E700-ED95-BC83-882F-AE06FEFD5F74}"/>
                  </a:ext>
                </a:extLst>
              </p14:cNvPr>
              <p14:cNvContentPartPr/>
              <p14:nvPr/>
            </p14:nvContentPartPr>
            <p14:xfrm>
              <a:off x="8643741" y="1693475"/>
              <a:ext cx="118080" cy="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721E700-ED95-BC83-882F-AE06FEFD5F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28261" y="1677995"/>
                <a:ext cx="148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45B59FF-0F08-95C0-9DE9-301136D8B05E}"/>
                  </a:ext>
                </a:extLst>
              </p14:cNvPr>
              <p14:cNvContentPartPr/>
              <p14:nvPr/>
            </p14:nvContentPartPr>
            <p14:xfrm>
              <a:off x="8918061" y="1455515"/>
              <a:ext cx="164880" cy="301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45B59FF-0F08-95C0-9DE9-301136D8B05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02615" y="1440053"/>
                <a:ext cx="195413" cy="332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21A3FE2-1008-580D-39CC-9DE1932D7D9D}"/>
                  </a:ext>
                </a:extLst>
              </p14:cNvPr>
              <p14:cNvContentPartPr/>
              <p14:nvPr/>
            </p14:nvContentPartPr>
            <p14:xfrm>
              <a:off x="9067101" y="1536515"/>
              <a:ext cx="125640" cy="188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21A3FE2-1008-580D-39CC-9DE1932D7D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51665" y="1521005"/>
                <a:ext cx="156153" cy="219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5A79EFF-11AA-FFD1-CD7A-F8F6E5F22AAF}"/>
                  </a:ext>
                </a:extLst>
              </p14:cNvPr>
              <p14:cNvContentPartPr/>
              <p14:nvPr/>
            </p14:nvContentPartPr>
            <p14:xfrm>
              <a:off x="9208221" y="1583675"/>
              <a:ext cx="39600" cy="153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5A79EFF-11AA-FFD1-CD7A-F8F6E5F22A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92741" y="1568195"/>
                <a:ext cx="702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4431562-9985-893D-1E8A-849D203F7F0B}"/>
                  </a:ext>
                </a:extLst>
              </p14:cNvPr>
              <p14:cNvContentPartPr/>
              <p14:nvPr/>
            </p14:nvContentPartPr>
            <p14:xfrm>
              <a:off x="9396141" y="1404035"/>
              <a:ext cx="94320" cy="313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4431562-9985-893D-1E8A-849D203F7F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80661" y="1388537"/>
                <a:ext cx="124920" cy="343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D597B00-F19A-B552-A941-B84725B48725}"/>
                  </a:ext>
                </a:extLst>
              </p14:cNvPr>
              <p14:cNvContentPartPr/>
              <p14:nvPr/>
            </p14:nvContentPartPr>
            <p14:xfrm>
              <a:off x="9505941" y="1489355"/>
              <a:ext cx="63000" cy="133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D597B00-F19A-B552-A941-B84725B487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90461" y="1473875"/>
                <a:ext cx="936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C5790BD-60C2-298D-82FC-8AE706BB8097}"/>
                  </a:ext>
                </a:extLst>
              </p14:cNvPr>
              <p14:cNvContentPartPr/>
              <p14:nvPr/>
            </p14:nvContentPartPr>
            <p14:xfrm>
              <a:off x="9505941" y="1513115"/>
              <a:ext cx="94320" cy="1335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C5790BD-60C2-298D-82FC-8AE706BB80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90461" y="1497635"/>
                <a:ext cx="124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7E1A046-F68E-CA13-5E62-84D23EE43AA6}"/>
                  </a:ext>
                </a:extLst>
              </p14:cNvPr>
              <p14:cNvContentPartPr/>
              <p14:nvPr/>
            </p14:nvContentPartPr>
            <p14:xfrm>
              <a:off x="9631581" y="1356155"/>
              <a:ext cx="78840" cy="368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7E1A046-F68E-CA13-5E62-84D23EE43AA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16101" y="1340675"/>
                <a:ext cx="1094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FDC8CE7-7A1C-F78D-733B-35FB371C331E}"/>
                  </a:ext>
                </a:extLst>
              </p14:cNvPr>
              <p14:cNvContentPartPr/>
              <p14:nvPr/>
            </p14:nvContentPartPr>
            <p14:xfrm>
              <a:off x="8573181" y="2250035"/>
              <a:ext cx="7092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FDC8CE7-7A1C-F78D-733B-35FB371C33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57701" y="2234555"/>
                <a:ext cx="101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1BC574D-C30F-6E02-CC27-83CE46FD9CA3}"/>
                  </a:ext>
                </a:extLst>
              </p14:cNvPr>
              <p14:cNvContentPartPr/>
              <p14:nvPr/>
            </p14:nvContentPartPr>
            <p14:xfrm>
              <a:off x="8557341" y="2171555"/>
              <a:ext cx="118080" cy="23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1BC574D-C30F-6E02-CC27-83CE46FD9C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41814" y="2156306"/>
                <a:ext cx="148774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889C225-00D6-D263-79EC-9CFE4FF15E30}"/>
                  </a:ext>
                </a:extLst>
              </p14:cNvPr>
              <p14:cNvContentPartPr/>
              <p14:nvPr/>
            </p14:nvContentPartPr>
            <p14:xfrm>
              <a:off x="9004101" y="1912715"/>
              <a:ext cx="172800" cy="232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889C225-00D6-D263-79EC-9CFE4FF15E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88621" y="1897211"/>
                <a:ext cx="203400" cy="26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C0A8BE8-12C7-8320-866F-8FB6782EA287}"/>
                  </a:ext>
                </a:extLst>
              </p14:cNvPr>
              <p14:cNvContentPartPr/>
              <p14:nvPr/>
            </p14:nvContentPartPr>
            <p14:xfrm>
              <a:off x="9153141" y="1975355"/>
              <a:ext cx="149400" cy="196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C0A8BE8-12C7-8320-866F-8FB6782EA28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37624" y="1959875"/>
                <a:ext cx="180074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229224F-F16B-097D-3F74-098555458569}"/>
                  </a:ext>
                </a:extLst>
              </p14:cNvPr>
              <p14:cNvContentPartPr/>
              <p14:nvPr/>
            </p14:nvContentPartPr>
            <p14:xfrm>
              <a:off x="9310101" y="2014595"/>
              <a:ext cx="86760" cy="161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229224F-F16B-097D-3F74-0985554585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94621" y="1999115"/>
                <a:ext cx="1173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6465C6D-9E30-4786-6E56-3C4EED44680A}"/>
                  </a:ext>
                </a:extLst>
              </p14:cNvPr>
              <p14:cNvContentPartPr/>
              <p14:nvPr/>
            </p14:nvContentPartPr>
            <p14:xfrm>
              <a:off x="9498021" y="1873475"/>
              <a:ext cx="94320" cy="259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6465C6D-9E30-4786-6E56-3C4EED44680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82541" y="1857995"/>
                <a:ext cx="1249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1AE9161-2BE3-A3CE-D65F-9D747BC2E5BF}"/>
                  </a:ext>
                </a:extLst>
              </p14:cNvPr>
              <p14:cNvContentPartPr/>
              <p14:nvPr/>
            </p14:nvContentPartPr>
            <p14:xfrm>
              <a:off x="9647061" y="1936475"/>
              <a:ext cx="86760" cy="94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1AE9161-2BE3-A3CE-D65F-9D747BC2E5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631516" y="1920995"/>
                <a:ext cx="117488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AABD5AD-FB51-96C1-2358-E553FD733E53}"/>
                  </a:ext>
                </a:extLst>
              </p14:cNvPr>
              <p14:cNvContentPartPr/>
              <p14:nvPr/>
            </p14:nvContentPartPr>
            <p14:xfrm>
              <a:off x="9725541" y="1920635"/>
              <a:ext cx="16200" cy="337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AABD5AD-FB51-96C1-2358-E553FD733E5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10061" y="1905155"/>
                <a:ext cx="468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C532F28-974D-3090-ADDC-383930AC2E3B}"/>
                  </a:ext>
                </a:extLst>
              </p14:cNvPr>
              <p14:cNvContentPartPr/>
              <p14:nvPr/>
            </p14:nvContentPartPr>
            <p14:xfrm>
              <a:off x="9835341" y="1787435"/>
              <a:ext cx="102240" cy="509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C532F28-974D-3090-ADDC-383930AC2E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19861" y="1771966"/>
                <a:ext cx="132840" cy="54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E28599F-59FA-F066-9954-D1D658BF3256}"/>
                  </a:ext>
                </a:extLst>
              </p14:cNvPr>
              <p14:cNvContentPartPr/>
              <p14:nvPr/>
            </p14:nvContentPartPr>
            <p14:xfrm>
              <a:off x="8902221" y="5409395"/>
              <a:ext cx="55080" cy="1427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E28599F-59FA-F066-9954-D1D658BF325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86741" y="5393915"/>
                <a:ext cx="85680" cy="14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A16FE1D-1E21-8E37-B1AE-FB45B8CA141C}"/>
                  </a:ext>
                </a:extLst>
              </p14:cNvPr>
              <p14:cNvContentPartPr/>
              <p14:nvPr/>
            </p14:nvContentPartPr>
            <p14:xfrm>
              <a:off x="9224781" y="5190155"/>
              <a:ext cx="2147400" cy="1090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A16FE1D-1E21-8E37-B1AE-FB45B8CA141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09301" y="5174675"/>
                <a:ext cx="2178000" cy="11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D1B7D60-E038-8490-123C-91BC022B3347}"/>
                  </a:ext>
                </a:extLst>
              </p14:cNvPr>
              <p14:cNvContentPartPr/>
              <p14:nvPr/>
            </p14:nvContentPartPr>
            <p14:xfrm>
              <a:off x="10650741" y="5887835"/>
              <a:ext cx="556920" cy="384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D1B7D60-E038-8490-123C-91BC022B334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35261" y="5872355"/>
                <a:ext cx="587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0EF9233-0030-CCE0-8360-68746E8E282A}"/>
                  </a:ext>
                </a:extLst>
              </p14:cNvPr>
              <p14:cNvContentPartPr/>
              <p14:nvPr/>
            </p14:nvContentPartPr>
            <p14:xfrm>
              <a:off x="3618501" y="5636915"/>
              <a:ext cx="4413960" cy="1152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0EF9233-0030-CCE0-8360-68746E8E282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07701" y="5626115"/>
                <a:ext cx="443520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7590AE6-A156-0C4A-1686-821E30E7249C}"/>
                  </a:ext>
                </a:extLst>
              </p14:cNvPr>
              <p14:cNvContentPartPr/>
              <p14:nvPr/>
            </p14:nvContentPartPr>
            <p14:xfrm>
              <a:off x="3955461" y="6165755"/>
              <a:ext cx="1254960" cy="432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7590AE6-A156-0C4A-1686-821E30E7249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44658" y="6154955"/>
                <a:ext cx="1276206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AA1874C-3F1C-71F1-E582-41A399E1F6C1}"/>
                  </a:ext>
                </a:extLst>
              </p14:cNvPr>
              <p14:cNvContentPartPr/>
              <p14:nvPr/>
            </p14:nvContentPartPr>
            <p14:xfrm>
              <a:off x="2395581" y="5707475"/>
              <a:ext cx="979560" cy="650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AA1874C-3F1C-71F1-E582-41A399E1F6C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84781" y="5696675"/>
                <a:ext cx="1000800" cy="6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09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8E596-228E-BC88-AE90-FE123C21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" y="0"/>
            <a:ext cx="11600581" cy="6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5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FE781-D1B9-6733-5B5F-0CE26279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8" y="0"/>
            <a:ext cx="10375074" cy="6920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7391C4-4452-3E47-99F2-37B5B1697086}"/>
                  </a:ext>
                </a:extLst>
              </p14:cNvPr>
              <p14:cNvContentPartPr/>
              <p14:nvPr/>
            </p14:nvContentPartPr>
            <p14:xfrm>
              <a:off x="1054941" y="1985075"/>
              <a:ext cx="831240" cy="120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7391C4-4452-3E47-99F2-37B5B16970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141" y="1974278"/>
                <a:ext cx="852480" cy="1227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CA49E06-CA5B-C08E-BC45-95E12C3727B3}"/>
                  </a:ext>
                </a:extLst>
              </p14:cNvPr>
              <p14:cNvContentPartPr/>
              <p14:nvPr/>
            </p14:nvContentPartPr>
            <p14:xfrm>
              <a:off x="345021" y="2125115"/>
              <a:ext cx="599760" cy="275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CA49E06-CA5B-C08E-BC45-95E12C3727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215" y="2114301"/>
                <a:ext cx="621013" cy="296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2F0301-F4BE-CCA9-3233-BFBD70A9D5DA}"/>
                  </a:ext>
                </a:extLst>
              </p14:cNvPr>
              <p14:cNvContentPartPr/>
              <p14:nvPr/>
            </p14:nvContentPartPr>
            <p14:xfrm>
              <a:off x="130101" y="1734155"/>
              <a:ext cx="1317240" cy="285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2F0301-F4BE-CCA9-3233-BFBD70A9D5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304" y="1723341"/>
                <a:ext cx="1338474" cy="306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EC121D7-C890-B8F8-1CDC-505823F3021E}"/>
                  </a:ext>
                </a:extLst>
              </p14:cNvPr>
              <p14:cNvContentPartPr/>
              <p14:nvPr/>
            </p14:nvContentPartPr>
            <p14:xfrm>
              <a:off x="529701" y="2768075"/>
              <a:ext cx="337320" cy="227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EC121D7-C890-B8F8-1CDC-505823F302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901" y="2757258"/>
                <a:ext cx="358560" cy="248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570323-8373-B0DC-06A7-AD98A84A4B99}"/>
                  </a:ext>
                </a:extLst>
              </p14:cNvPr>
              <p14:cNvContentPartPr/>
              <p14:nvPr/>
            </p14:nvContentPartPr>
            <p14:xfrm>
              <a:off x="98421" y="3175595"/>
              <a:ext cx="1090440" cy="541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570323-8373-B0DC-06A7-AD98A84A4B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17" y="3164795"/>
                <a:ext cx="1111687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BA2F7F3-202F-E492-513C-78360EC7C3C6}"/>
                  </a:ext>
                </a:extLst>
              </p14:cNvPr>
              <p14:cNvContentPartPr/>
              <p14:nvPr/>
            </p14:nvContentPartPr>
            <p14:xfrm>
              <a:off x="216141" y="3654035"/>
              <a:ext cx="1082160" cy="384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BA2F7F3-202F-E492-513C-78360EC7C3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5341" y="3643235"/>
                <a:ext cx="11034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09F4A19-221F-610E-7CB9-E3C49C32BB05}"/>
                  </a:ext>
                </a:extLst>
              </p14:cNvPr>
              <p14:cNvContentPartPr/>
              <p14:nvPr/>
            </p14:nvContentPartPr>
            <p14:xfrm>
              <a:off x="162141" y="4265315"/>
              <a:ext cx="1269360" cy="164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09F4A19-221F-610E-7CB9-E3C49C32BB0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6661" y="4249835"/>
                <a:ext cx="12999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7C9945A-BBF0-0361-04FD-8E0A852DDE52}"/>
                  </a:ext>
                </a:extLst>
              </p14:cNvPr>
              <p14:cNvContentPartPr/>
              <p14:nvPr/>
            </p14:nvContentPartPr>
            <p14:xfrm>
              <a:off x="318021" y="5159195"/>
              <a:ext cx="980280" cy="367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7C9945A-BBF0-0361-04FD-8E0A852DDE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2541" y="5143715"/>
                <a:ext cx="10108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EE01284-8898-2124-CC92-E669CD8292B9}"/>
                  </a:ext>
                </a:extLst>
              </p14:cNvPr>
              <p14:cNvContentPartPr/>
              <p14:nvPr/>
            </p14:nvContentPartPr>
            <p14:xfrm>
              <a:off x="302541" y="4564115"/>
              <a:ext cx="1301760" cy="484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EE01284-8898-2124-CC92-E669CD8292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7061" y="4548623"/>
                <a:ext cx="1332360" cy="515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DB68B4B-74E1-2078-5C3F-CBC34620F48A}"/>
                  </a:ext>
                </a:extLst>
              </p14:cNvPr>
              <p14:cNvContentPartPr/>
              <p14:nvPr/>
            </p14:nvContentPartPr>
            <p14:xfrm>
              <a:off x="1337181" y="5072795"/>
              <a:ext cx="110160" cy="289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DB68B4B-74E1-2078-5C3F-CBC34620F48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21701" y="5057315"/>
                <a:ext cx="1407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B76EB8E-9697-387D-60A7-DEF77166BF82}"/>
                  </a:ext>
                </a:extLst>
              </p14:cNvPr>
              <p14:cNvContentPartPr/>
              <p14:nvPr/>
            </p14:nvContentPartPr>
            <p14:xfrm>
              <a:off x="1486221" y="5488595"/>
              <a:ext cx="8280" cy="16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B76EB8E-9697-387D-60A7-DEF77166BF8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70741" y="5473115"/>
                <a:ext cx="38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B8558EC-5E6E-60B1-E40D-987BEFE3A4D3}"/>
                  </a:ext>
                </a:extLst>
              </p14:cNvPr>
              <p14:cNvContentPartPr/>
              <p14:nvPr/>
            </p14:nvContentPartPr>
            <p14:xfrm>
              <a:off x="6911061" y="3042395"/>
              <a:ext cx="4186800" cy="110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B8558EC-5E6E-60B1-E40D-987BEFE3A4D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00260" y="3031595"/>
                <a:ext cx="4208042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E67BC6D-B909-A2BF-F666-1AD308BC394F}"/>
                  </a:ext>
                </a:extLst>
              </p14:cNvPr>
              <p14:cNvContentPartPr/>
              <p14:nvPr/>
            </p14:nvContentPartPr>
            <p14:xfrm>
              <a:off x="6840501" y="3387275"/>
              <a:ext cx="2720520" cy="102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E67BC6D-B909-A2BF-F666-1AD308BC394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26101" y="3372875"/>
                <a:ext cx="27489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98E9D77-807C-DC51-4AE4-C679BE562300}"/>
                  </a:ext>
                </a:extLst>
              </p14:cNvPr>
              <p14:cNvContentPartPr/>
              <p14:nvPr/>
            </p14:nvContentPartPr>
            <p14:xfrm>
              <a:off x="6555741" y="5598035"/>
              <a:ext cx="4816440" cy="161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98E9D77-807C-DC51-4AE4-C679BE56230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44941" y="5587235"/>
                <a:ext cx="4837680" cy="16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32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/>
          <p:nvPr/>
        </p:nvSpPr>
        <p:spPr>
          <a:xfrm>
            <a:off x="1717046" y="498404"/>
            <a:ext cx="83176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5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1782044"/>
            <a:ext cx="256103" cy="25610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2567682"/>
            <a:ext cx="256103" cy="25610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3353294"/>
            <a:ext cx="256103" cy="25610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4138931"/>
            <a:ext cx="256103" cy="25610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4924543"/>
            <a:ext cx="256103" cy="25610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160664" y="1739305"/>
            <a:ext cx="2426096" cy="352112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2145" indent="-296978">
              <a:spcBef>
                <a:spcPts val="188"/>
              </a:spcBef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4" action="ppaction://hlinksldjump"/>
              </a:rPr>
              <a:t>Today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99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>
                <a:latin typeface="Arial"/>
                <a:cs typeface="Arial"/>
                <a:hlinkClick r:id="rId5" action="ppaction://hlinksldjump"/>
              </a:rPr>
              <a:t>Big</a:t>
            </a:r>
            <a:r>
              <a:rPr sz="1784" b="1" spc="-40">
                <a:latin typeface="Arial"/>
                <a:cs typeface="Arial"/>
                <a:hlinkClick r:id="rId5" action="ppaction://hlinksldjump"/>
              </a:rPr>
              <a:t> </a:t>
            </a:r>
            <a:r>
              <a:rPr sz="1784" b="1" spc="-20">
                <a:latin typeface="Arial"/>
                <a:cs typeface="Arial"/>
                <a:hlinkClick r:id="rId5" action="ppaction://hlinksldjump"/>
              </a:rPr>
              <a:t>Picture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6" action="ppaction://hlinksldjump"/>
              </a:rPr>
              <a:t>Covariance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99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7" action="ppaction://hlinksldjump"/>
              </a:rPr>
              <a:t>Correlation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99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>
                <a:latin typeface="Arial"/>
                <a:cs typeface="Arial"/>
                <a:hlinkClick r:id="rId8" action="ppaction://hlinksldjump"/>
              </a:rPr>
              <a:t>Normalized</a:t>
            </a:r>
            <a:r>
              <a:rPr sz="1784" b="1" spc="-20"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i="1" spc="248">
                <a:latin typeface="Times New Roman"/>
                <a:cs typeface="Times New Roman"/>
                <a:hlinkClick r:id="rId8" action="ppaction://hlinksldjump"/>
              </a:rPr>
              <a:t>I</a:t>
            </a:r>
            <a:r>
              <a:rPr sz="1784" spc="248">
                <a:latin typeface="Times New Roman"/>
                <a:cs typeface="Times New Roman"/>
                <a:hlinkClick r:id="rId8" action="ppaction://hlinksldjump"/>
              </a:rPr>
              <a:t>(</a:t>
            </a:r>
            <a:r>
              <a:rPr sz="1784" i="1" spc="248">
                <a:latin typeface="Times New Roman"/>
                <a:cs typeface="Times New Roman"/>
                <a:hlinkClick r:id="rId8" action="ppaction://hlinksldjump"/>
              </a:rPr>
              <a:t>X</a:t>
            </a:r>
            <a:r>
              <a:rPr sz="1784" spc="248">
                <a:latin typeface="Times New Roman"/>
                <a:cs typeface="Times New Roman"/>
                <a:hlinkClick r:id="rId8" action="ppaction://hlinksldjump"/>
              </a:rPr>
              <a:t>;</a:t>
            </a:r>
            <a:r>
              <a:rPr sz="1784" spc="-149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sz="1784" i="1">
                <a:latin typeface="Times New Roman"/>
                <a:cs typeface="Times New Roman"/>
                <a:hlinkClick r:id="rId8" action="ppaction://hlinksldjump"/>
              </a:rPr>
              <a:t>Y</a:t>
            </a:r>
            <a:r>
              <a:rPr sz="1784" i="1" spc="-40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sz="1784" spc="10">
                <a:latin typeface="Times New Roman"/>
                <a:cs typeface="Times New Roman"/>
                <a:hlinkClick r:id="rId8" action="ppaction://hlinksldjump"/>
              </a:rPr>
              <a:t>)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4320997" y="3324133"/>
            <a:ext cx="219329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47625">
              <a:spcBef>
                <a:spcPts val="70"/>
              </a:spcBef>
            </a:pPr>
            <a:fld id="{81D60167-4931-47E6-BA6A-407CBD079E47}" type="slidenum">
              <a:rPr lang="en-US" smtClean="0"/>
              <a:pPr marL="47625">
                <a:spcBef>
                  <a:spcPts val="70"/>
                </a:spcBef>
              </a:pPr>
              <a:t>2</a:t>
            </a:fld>
            <a:r>
              <a:rPr lang="en-US" spc="-1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55498-4DD0-D94B-8B28-C966D4EF8745}"/>
              </a:ext>
            </a:extLst>
          </p:cNvPr>
          <p:cNvSpPr txBox="1"/>
          <p:nvPr/>
        </p:nvSpPr>
        <p:spPr>
          <a:xfrm>
            <a:off x="4908331" y="357352"/>
            <a:ext cx="2931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Mutual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2FF7A-CE94-20EC-EEC7-C2A98ACC7B0C}"/>
              </a:ext>
            </a:extLst>
          </p:cNvPr>
          <p:cNvSpPr txBox="1"/>
          <p:nvPr/>
        </p:nvSpPr>
        <p:spPr>
          <a:xfrm>
            <a:off x="1535946" y="1681655"/>
            <a:ext cx="91201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Mutual information can be used to study the non-linear dependence between two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 have already studied mutual information, but in the next slides we will review it </a:t>
            </a:r>
          </a:p>
        </p:txBody>
      </p:sp>
    </p:spTree>
    <p:extLst>
      <p:ext uri="{BB962C8B-B14F-4D97-AF65-F5344CB8AC3E}">
        <p14:creationId xmlns:p14="http://schemas.microsoft.com/office/powerpoint/2010/main" val="374893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029E555-5012-D3F5-7D67-2A03BAB2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6" y="0"/>
            <a:ext cx="9913144" cy="674937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70F68B0-F9DF-7176-BEBD-E99FC9AF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79" y="-1"/>
            <a:ext cx="10305652" cy="693921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6462D-949C-D91C-992E-A7CDDC8C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5" y="-1"/>
            <a:ext cx="11249408" cy="679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0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87A9A-F2F5-22A6-AD4B-8D1C5887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74" y="-1"/>
            <a:ext cx="11459615" cy="69194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A41CC0D-7F53-C9F1-32B2-AE2921F8074A}"/>
                  </a:ext>
                </a:extLst>
              </p14:cNvPr>
              <p14:cNvContentPartPr/>
              <p14:nvPr/>
            </p14:nvContentPartPr>
            <p14:xfrm>
              <a:off x="6535581" y="4117355"/>
              <a:ext cx="5636160" cy="264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A41CC0D-7F53-C9F1-32B2-AE2921F807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4781" y="4106554"/>
                <a:ext cx="5657400" cy="26708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37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88C11-DB7D-5E69-299A-8A049A89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438150"/>
            <a:ext cx="11231718" cy="6172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77C2D1-24EF-DD95-5506-30433AD7D264}"/>
              </a:ext>
            </a:extLst>
          </p:cNvPr>
          <p:cNvSpPr txBox="1"/>
          <p:nvPr/>
        </p:nvSpPr>
        <p:spPr>
          <a:xfrm>
            <a:off x="399393" y="5044966"/>
            <a:ext cx="11486375" cy="14609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3B3B08-38F4-734A-CE07-23B01E2CF55E}"/>
                  </a:ext>
                </a:extLst>
              </p14:cNvPr>
              <p14:cNvContentPartPr/>
              <p14:nvPr/>
            </p14:nvContentPartPr>
            <p14:xfrm>
              <a:off x="3453981" y="5581835"/>
              <a:ext cx="784080" cy="478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3B3B08-38F4-734A-CE07-23B01E2CF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3186" y="5571043"/>
                <a:ext cx="805310" cy="499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2CF49DA-AF9A-B4CA-6F5A-652F79965523}"/>
                  </a:ext>
                </a:extLst>
              </p14:cNvPr>
              <p14:cNvContentPartPr/>
              <p14:nvPr/>
            </p14:nvContentPartPr>
            <p14:xfrm>
              <a:off x="6542781" y="5398955"/>
              <a:ext cx="799920" cy="410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2CF49DA-AF9A-B4CA-6F5A-652F799655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1981" y="5388164"/>
                <a:ext cx="821160" cy="431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A3FAC5C-7D48-544F-F259-2174668CB577}"/>
                  </a:ext>
                </a:extLst>
              </p14:cNvPr>
              <p14:cNvContentPartPr/>
              <p14:nvPr/>
            </p14:nvContentPartPr>
            <p14:xfrm>
              <a:off x="4919901" y="5479955"/>
              <a:ext cx="1246680" cy="714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A3FAC5C-7D48-544F-F259-2174668CB5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9104" y="5469160"/>
                <a:ext cx="1267914" cy="7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D1D86C-3DDD-DE81-F2A8-60A98F0ED169}"/>
                  </a:ext>
                </a:extLst>
              </p14:cNvPr>
              <p14:cNvContentPartPr/>
              <p14:nvPr/>
            </p14:nvContentPartPr>
            <p14:xfrm>
              <a:off x="3435621" y="5439635"/>
              <a:ext cx="4098600" cy="71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D1D86C-3DDD-DE81-F2A8-60A98F0ED1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1626" y="5331635"/>
                <a:ext cx="4206231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B5332DA-450F-E991-806F-B7B9447EB325}"/>
                  </a:ext>
                </a:extLst>
              </p14:cNvPr>
              <p14:cNvContentPartPr/>
              <p14:nvPr/>
            </p14:nvContentPartPr>
            <p14:xfrm>
              <a:off x="3361461" y="5538275"/>
              <a:ext cx="1571760" cy="689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B5332DA-450F-E991-806F-B7B9447EB3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07461" y="5430275"/>
                <a:ext cx="1679400" cy="90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34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DADE5-1B9A-1052-AE1E-4FB514E873D7}"/>
              </a:ext>
            </a:extLst>
          </p:cNvPr>
          <p:cNvSpPr txBox="1"/>
          <p:nvPr/>
        </p:nvSpPr>
        <p:spPr>
          <a:xfrm>
            <a:off x="4593021" y="567559"/>
            <a:ext cx="29546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Announcements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DF6E4-4259-D91C-F346-D1EC421BB950}"/>
              </a:ext>
            </a:extLst>
          </p:cNvPr>
          <p:cNvSpPr txBox="1"/>
          <p:nvPr/>
        </p:nvSpPr>
        <p:spPr>
          <a:xfrm>
            <a:off x="1721017" y="2501462"/>
            <a:ext cx="87450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Deadline for Research Project: December 5th at 11:59 PM EST.</a:t>
            </a:r>
          </a:p>
          <a:p>
            <a:br>
              <a:rPr lang="en-US" sz="2400" dirty="0">
                <a:highlight>
                  <a:srgbClr val="FFFF00"/>
                </a:highlight>
              </a:rPr>
            </a:br>
            <a:endParaRPr lang="en-US" sz="2400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Final test: December 3rd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59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AEFD8-D3D0-AF09-A825-89D87632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3" y="147144"/>
            <a:ext cx="10505755" cy="6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1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297FA-835D-A45D-7C9C-ED450D3F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12" y="199510"/>
            <a:ext cx="10543497" cy="64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9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B5195-0B9B-2167-1277-92492E1F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504"/>
            <a:ext cx="11565017" cy="62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85584-76C9-1F57-777E-BB2CE659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39" y="0"/>
            <a:ext cx="10186405" cy="6765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CC5239-2A25-295E-7E00-63CA77226EA5}"/>
                  </a:ext>
                </a:extLst>
              </p14:cNvPr>
              <p14:cNvContentPartPr/>
              <p14:nvPr/>
            </p14:nvContentPartPr>
            <p14:xfrm>
              <a:off x="10167981" y="4930955"/>
              <a:ext cx="286920" cy="4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CC5239-2A25-295E-7E00-63CA77226E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2501" y="4915357"/>
                <a:ext cx="317520" cy="7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B46E7E-8C75-740C-5F05-03D6BEE6B9A2}"/>
                  </a:ext>
                </a:extLst>
              </p14:cNvPr>
              <p14:cNvContentPartPr/>
              <p14:nvPr/>
            </p14:nvContentPartPr>
            <p14:xfrm>
              <a:off x="10125501" y="4836995"/>
              <a:ext cx="286920" cy="47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B46E7E-8C75-740C-5F05-03D6BEE6B9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0021" y="4821515"/>
                <a:ext cx="3175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3E81B6-CD3A-00D9-EE42-F140389ECDFA}"/>
                  </a:ext>
                </a:extLst>
              </p14:cNvPr>
              <p14:cNvContentPartPr/>
              <p14:nvPr/>
            </p14:nvContentPartPr>
            <p14:xfrm>
              <a:off x="10383981" y="4635035"/>
              <a:ext cx="233640" cy="39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3E81B6-CD3A-00D9-EE42-F140389ECD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68501" y="4619555"/>
                <a:ext cx="26424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3E46CE-85B0-F1FC-0ABF-07B62E5D7B72}"/>
                  </a:ext>
                </a:extLst>
              </p14:cNvPr>
              <p14:cNvContentPartPr/>
              <p14:nvPr/>
            </p14:nvContentPartPr>
            <p14:xfrm>
              <a:off x="10368501" y="4076675"/>
              <a:ext cx="164880" cy="35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3E46CE-85B0-F1FC-0ABF-07B62E5D7B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53021" y="4061195"/>
                <a:ext cx="1954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803CC7-A8E1-0AC5-FB48-1F8175A8DE68}"/>
                  </a:ext>
                </a:extLst>
              </p14:cNvPr>
              <p14:cNvContentPartPr/>
              <p14:nvPr/>
            </p14:nvContentPartPr>
            <p14:xfrm>
              <a:off x="10509621" y="4201955"/>
              <a:ext cx="141480" cy="24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803CC7-A8E1-0AC5-FB48-1F8175A8DE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94141" y="4186498"/>
                <a:ext cx="172080" cy="273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10F2FC-C078-BF12-594C-56682A460995}"/>
                  </a:ext>
                </a:extLst>
              </p14:cNvPr>
              <p14:cNvContentPartPr/>
              <p14:nvPr/>
            </p14:nvContentPartPr>
            <p14:xfrm>
              <a:off x="10791861" y="4241195"/>
              <a:ext cx="164880" cy="13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10F2FC-C078-BF12-594C-56682A4609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76381" y="4225757"/>
                <a:ext cx="195480" cy="164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6EAFFE-4211-1F26-D979-5C96754E0141}"/>
                  </a:ext>
                </a:extLst>
              </p14:cNvPr>
              <p14:cNvContentPartPr/>
              <p14:nvPr/>
            </p14:nvContentPartPr>
            <p14:xfrm>
              <a:off x="10988421" y="4295915"/>
              <a:ext cx="30960" cy="55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6EAFFE-4211-1F26-D979-5C96754E01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72941" y="4280435"/>
                <a:ext cx="615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F97DEF-6774-6D0A-BC80-C85820B47591}"/>
                  </a:ext>
                </a:extLst>
              </p14:cNvPr>
              <p14:cNvContentPartPr/>
              <p14:nvPr/>
            </p14:nvContentPartPr>
            <p14:xfrm>
              <a:off x="10995621" y="4162715"/>
              <a:ext cx="1620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F97DEF-6774-6D0A-BC80-C85820B4759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80141" y="4146531"/>
                <a:ext cx="46800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853438-C923-5CB2-1BC4-79D86B773638}"/>
                  </a:ext>
                </a:extLst>
              </p14:cNvPr>
              <p14:cNvContentPartPr/>
              <p14:nvPr/>
            </p14:nvContentPartPr>
            <p14:xfrm>
              <a:off x="11073741" y="4115555"/>
              <a:ext cx="31680" cy="259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853438-C923-5CB2-1BC4-79D86B7736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58261" y="4100075"/>
                <a:ext cx="622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721EF88-D50D-AC24-F9C0-8D09DF987592}"/>
                  </a:ext>
                </a:extLst>
              </p14:cNvPr>
              <p14:cNvContentPartPr/>
              <p14:nvPr/>
            </p14:nvContentPartPr>
            <p14:xfrm>
              <a:off x="11152221" y="4044995"/>
              <a:ext cx="8280" cy="306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721EF88-D50D-AC24-F9C0-8D09DF98759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136741" y="4029515"/>
                <a:ext cx="388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5AE29B-1175-F4E8-217D-3643DFF3E31C}"/>
                  </a:ext>
                </a:extLst>
              </p14:cNvPr>
              <p14:cNvContentPartPr/>
              <p14:nvPr/>
            </p14:nvContentPartPr>
            <p14:xfrm>
              <a:off x="11348421" y="4170635"/>
              <a:ext cx="321840" cy="195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5AE29B-1175-F4E8-217D-3643DFF3E31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332941" y="4155155"/>
                <a:ext cx="3524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2BB649-1F2A-0AC3-A650-E7857F2B4244}"/>
                  </a:ext>
                </a:extLst>
              </p14:cNvPr>
              <p14:cNvContentPartPr/>
              <p14:nvPr/>
            </p14:nvContentPartPr>
            <p14:xfrm>
              <a:off x="11639301" y="4162715"/>
              <a:ext cx="211320" cy="157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2BB649-1F2A-0AC3-A650-E7857F2B42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623821" y="4147199"/>
                <a:ext cx="241920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F39CF91-C318-B3B9-86A0-04B74A2DE5DC}"/>
                  </a:ext>
                </a:extLst>
              </p14:cNvPr>
              <p14:cNvContentPartPr/>
              <p14:nvPr/>
            </p14:nvContentPartPr>
            <p14:xfrm>
              <a:off x="10689621" y="4727195"/>
              <a:ext cx="180720" cy="133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F39CF91-C318-B3B9-86A0-04B74A2DE5D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674141" y="4711715"/>
                <a:ext cx="211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F3692CC-309A-DBEA-A6EE-8F929E860BF6}"/>
                  </a:ext>
                </a:extLst>
              </p14:cNvPr>
              <p14:cNvContentPartPr/>
              <p14:nvPr/>
            </p14:nvContentPartPr>
            <p14:xfrm>
              <a:off x="10885821" y="4789835"/>
              <a:ext cx="94320" cy="157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F3692CC-309A-DBEA-A6EE-8F929E860BF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70400" y="4774319"/>
                <a:ext cx="124804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E79203F-61EC-E4F0-07C6-6DAAD862182D}"/>
                  </a:ext>
                </a:extLst>
              </p14:cNvPr>
              <p14:cNvContentPartPr/>
              <p14:nvPr/>
            </p14:nvContentPartPr>
            <p14:xfrm>
              <a:off x="11090301" y="4689035"/>
              <a:ext cx="187560" cy="203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E79203F-61EC-E4F0-07C6-6DAAD86218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74821" y="4673555"/>
                <a:ext cx="2181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472677-81B5-D35F-5243-09F20264D625}"/>
                  </a:ext>
                </a:extLst>
              </p14:cNvPr>
              <p14:cNvContentPartPr/>
              <p14:nvPr/>
            </p14:nvContentPartPr>
            <p14:xfrm>
              <a:off x="11332581" y="4735115"/>
              <a:ext cx="63000" cy="125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472677-81B5-D35F-5243-09F20264D62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317101" y="4719679"/>
                <a:ext cx="9360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71F667-3D74-EC86-A60E-6E2DC15538BC}"/>
                  </a:ext>
                </a:extLst>
              </p14:cNvPr>
              <p14:cNvContentPartPr/>
              <p14:nvPr/>
            </p14:nvContentPartPr>
            <p14:xfrm>
              <a:off x="11309181" y="4735115"/>
              <a:ext cx="70920" cy="102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71F667-3D74-EC86-A60E-6E2DC15538B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293701" y="4719635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FE07640-C789-F268-4ED3-3DD42C41AC6E}"/>
                  </a:ext>
                </a:extLst>
              </p14:cNvPr>
              <p14:cNvContentPartPr/>
              <p14:nvPr/>
            </p14:nvContentPartPr>
            <p14:xfrm>
              <a:off x="11363901" y="4727195"/>
              <a:ext cx="164880" cy="149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FE07640-C789-F268-4ED3-3DD42C41AC6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48421" y="4711678"/>
                <a:ext cx="195480" cy="180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3547C2B-8679-AB00-816E-534EC420843E}"/>
                  </a:ext>
                </a:extLst>
              </p14:cNvPr>
              <p14:cNvContentPartPr/>
              <p14:nvPr/>
            </p14:nvContentPartPr>
            <p14:xfrm>
              <a:off x="11528421" y="4789835"/>
              <a:ext cx="149400" cy="101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3547C2B-8679-AB00-816E-534EC420843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512941" y="4774300"/>
                <a:ext cx="180000" cy="132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4AC2070-88DE-CF14-0AD1-52EC8105A256}"/>
                  </a:ext>
                </a:extLst>
              </p14:cNvPr>
              <p14:cNvContentPartPr/>
              <p14:nvPr/>
            </p14:nvContentPartPr>
            <p14:xfrm>
              <a:off x="11669541" y="4774355"/>
              <a:ext cx="70920" cy="396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4AC2070-88DE-CF14-0AD1-52EC8105A25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654061" y="4758875"/>
                <a:ext cx="1015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A8438BB-45C2-F064-596C-EB33B3877DCC}"/>
                  </a:ext>
                </a:extLst>
              </p14:cNvPr>
              <p14:cNvContentPartPr/>
              <p14:nvPr/>
            </p14:nvContentPartPr>
            <p14:xfrm>
              <a:off x="11685381" y="4727195"/>
              <a:ext cx="70920" cy="78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A8438BB-45C2-F064-596C-EB33B3877DC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669901" y="4711644"/>
                <a:ext cx="101520" cy="109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9BDE84B-D8D8-BD84-BA5A-DBEC407299D4}"/>
                  </a:ext>
                </a:extLst>
              </p14:cNvPr>
              <p14:cNvContentPartPr/>
              <p14:nvPr/>
            </p14:nvContentPartPr>
            <p14:xfrm>
              <a:off x="11732541" y="4613075"/>
              <a:ext cx="455040" cy="247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9BDE84B-D8D8-BD84-BA5A-DBEC407299D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717061" y="4597595"/>
                <a:ext cx="4856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C21378-750F-FAD5-D346-BEBEFAF66D53}"/>
                  </a:ext>
                </a:extLst>
              </p14:cNvPr>
              <p14:cNvContentPartPr/>
              <p14:nvPr/>
            </p14:nvContentPartPr>
            <p14:xfrm>
              <a:off x="10426821" y="5236595"/>
              <a:ext cx="196200" cy="298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C21378-750F-FAD5-D346-BEBEFAF66D5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411341" y="5221096"/>
                <a:ext cx="226800" cy="3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510DB81-5C62-1211-9B76-36DC44525633}"/>
                  </a:ext>
                </a:extLst>
              </p14:cNvPr>
              <p14:cNvContentPartPr/>
              <p14:nvPr/>
            </p14:nvContentPartPr>
            <p14:xfrm>
              <a:off x="10716981" y="5189795"/>
              <a:ext cx="23760" cy="313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510DB81-5C62-1211-9B76-36DC4452563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701501" y="5174315"/>
                <a:ext cx="543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8B47BE4-AB3C-EA43-D6FF-356041D95CEF}"/>
                  </a:ext>
                </a:extLst>
              </p14:cNvPr>
              <p14:cNvContentPartPr/>
              <p14:nvPr/>
            </p14:nvContentPartPr>
            <p14:xfrm>
              <a:off x="10654341" y="5268275"/>
              <a:ext cx="164880" cy="55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8B47BE4-AB3C-EA43-D6FF-356041D95CE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638895" y="5252896"/>
                <a:ext cx="195413" cy="85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3888876-BAA2-CEEA-A554-7DEF68880BCB}"/>
                  </a:ext>
                </a:extLst>
              </p14:cNvPr>
              <p14:cNvContentPartPr/>
              <p14:nvPr/>
            </p14:nvContentPartPr>
            <p14:xfrm>
              <a:off x="10811301" y="5299595"/>
              <a:ext cx="133560" cy="172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3888876-BAA2-CEEA-A554-7DEF68880BC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795821" y="5284115"/>
                <a:ext cx="1641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3F8F19A-E5BC-8A32-4735-CF50AC38D400}"/>
                  </a:ext>
                </a:extLst>
              </p14:cNvPr>
              <p14:cNvContentPartPr/>
              <p14:nvPr/>
            </p14:nvContentPartPr>
            <p14:xfrm>
              <a:off x="10967901" y="5338835"/>
              <a:ext cx="102240" cy="156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3F8F19A-E5BC-8A32-4735-CF50AC38D40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952421" y="5323355"/>
                <a:ext cx="13284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13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0574B9-72E1-5ED4-BA3A-20FA2C71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2" y="586171"/>
            <a:ext cx="11951096" cy="5310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2A74DB-CE1B-CC54-0A2F-4676E1BBDACF}"/>
                  </a:ext>
                </a:extLst>
              </p14:cNvPr>
              <p14:cNvContentPartPr/>
              <p14:nvPr/>
            </p14:nvContentPartPr>
            <p14:xfrm>
              <a:off x="9891141" y="4264595"/>
              <a:ext cx="2202480" cy="9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2A74DB-CE1B-CC54-0A2F-4676E1BBDA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5661" y="4249115"/>
                <a:ext cx="2233080" cy="12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1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FB390-2C7D-30A6-366C-2FD2792B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98" y="0"/>
            <a:ext cx="10960288" cy="67238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45C1E31-4E54-396E-E39D-7866E3CF0F1D}"/>
                  </a:ext>
                </a:extLst>
              </p14:cNvPr>
              <p14:cNvContentPartPr/>
              <p14:nvPr/>
            </p14:nvContentPartPr>
            <p14:xfrm>
              <a:off x="8519181" y="258515"/>
              <a:ext cx="2225880" cy="104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45C1E31-4E54-396E-E39D-7866E3CF0F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3701" y="243035"/>
                <a:ext cx="2256480" cy="10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4A44CC-8FE8-5936-A5D4-A92B1BD2ACFA}"/>
                  </a:ext>
                </a:extLst>
              </p14:cNvPr>
              <p14:cNvContentPartPr/>
              <p14:nvPr/>
            </p14:nvContentPartPr>
            <p14:xfrm>
              <a:off x="9537261" y="297755"/>
              <a:ext cx="16200" cy="8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4A44CC-8FE8-5936-A5D4-A92B1BD2AC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429" y="282275"/>
                <a:ext cx="47495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98D932-8636-61B0-F064-316B592392EA}"/>
                  </a:ext>
                </a:extLst>
              </p14:cNvPr>
              <p14:cNvContentPartPr/>
              <p14:nvPr/>
            </p14:nvContentPartPr>
            <p14:xfrm>
              <a:off x="9897981" y="235115"/>
              <a:ext cx="8280" cy="1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98D932-8636-61B0-F064-316B592392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1797" y="219283"/>
                <a:ext cx="40271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5F4BEC-5855-5148-9016-9D41495AE248}"/>
                  </a:ext>
                </a:extLst>
              </p14:cNvPr>
              <p14:cNvContentPartPr/>
              <p14:nvPr/>
            </p14:nvContentPartPr>
            <p14:xfrm>
              <a:off x="9466701" y="603755"/>
              <a:ext cx="39600" cy="23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5F4BEC-5855-5148-9016-9D41495AE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1221" y="588275"/>
                <a:ext cx="70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AE03580-873E-1BA0-8121-767851C47265}"/>
                  </a:ext>
                </a:extLst>
              </p14:cNvPr>
              <p14:cNvContentPartPr/>
              <p14:nvPr/>
            </p14:nvContentPartPr>
            <p14:xfrm>
              <a:off x="9874581" y="807515"/>
              <a:ext cx="8280" cy="16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AE03580-873E-1BA0-8121-767851C472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59101" y="792035"/>
                <a:ext cx="38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5783E3-11C8-F011-DC4C-AE516D5586CD}"/>
                  </a:ext>
                </a:extLst>
              </p14:cNvPr>
              <p14:cNvContentPartPr/>
              <p14:nvPr/>
            </p14:nvContentPartPr>
            <p14:xfrm>
              <a:off x="9772701" y="478115"/>
              <a:ext cx="3168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5783E3-11C8-F011-DC4C-AE516D5586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57221" y="461931"/>
                <a:ext cx="62280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159403-1456-1BF9-F720-32285A09EFF5}"/>
                  </a:ext>
                </a:extLst>
              </p14:cNvPr>
              <p14:cNvContentPartPr/>
              <p14:nvPr/>
            </p14:nvContentPartPr>
            <p14:xfrm>
              <a:off x="10164381" y="564515"/>
              <a:ext cx="16200" cy="8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159403-1456-1BF9-F720-32285A09EF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48549" y="549035"/>
                <a:ext cx="47495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CFB487-ADC7-58FC-C787-9F2BE2FCFB3C}"/>
                  </a:ext>
                </a:extLst>
              </p14:cNvPr>
              <p14:cNvContentPartPr/>
              <p14:nvPr/>
            </p14:nvContentPartPr>
            <p14:xfrm>
              <a:off x="10242861" y="228275"/>
              <a:ext cx="8280" cy="30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CFB487-ADC7-58FC-C787-9F2BE2FCFB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6677" y="212795"/>
                <a:ext cx="40271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B3E3C5-2C4C-2848-FF9D-CC1C796A0AA9}"/>
                  </a:ext>
                </a:extLst>
              </p14:cNvPr>
              <p14:cNvContentPartPr/>
              <p14:nvPr/>
            </p14:nvContentPartPr>
            <p14:xfrm>
              <a:off x="10477941" y="84675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B3E3C5-2C4C-2848-FF9D-CC1C796A0A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62461" y="831275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806406-EA49-4013-EB70-F85EEEF5A962}"/>
                  </a:ext>
                </a:extLst>
              </p14:cNvPr>
              <p14:cNvContentPartPr/>
              <p14:nvPr/>
            </p14:nvContentPartPr>
            <p14:xfrm>
              <a:off x="10650741" y="352835"/>
              <a:ext cx="8280" cy="1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806406-EA49-4013-EB70-F85EEEF5A9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35261" y="337355"/>
                <a:ext cx="38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E81CCFA-9001-F697-D198-6D31B60CE0D0}"/>
                  </a:ext>
                </a:extLst>
              </p14:cNvPr>
              <p14:cNvContentPartPr/>
              <p14:nvPr/>
            </p14:nvContentPartPr>
            <p14:xfrm>
              <a:off x="11277861" y="415475"/>
              <a:ext cx="251280" cy="16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E81CCFA-9001-F697-D198-6D31B60CE0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67061" y="404675"/>
                <a:ext cx="2725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7A8F923-2022-15C5-0CF7-8FC6A5D4A429}"/>
                  </a:ext>
                </a:extLst>
              </p14:cNvPr>
              <p14:cNvContentPartPr/>
              <p14:nvPr/>
            </p14:nvContentPartPr>
            <p14:xfrm>
              <a:off x="9067101" y="501875"/>
              <a:ext cx="2422440" cy="272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7A8F923-2022-15C5-0CF7-8FC6A5D4A42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52703" y="491075"/>
                <a:ext cx="2447276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B67D908-0FF0-259B-FB03-418671B76E49}"/>
                  </a:ext>
                </a:extLst>
              </p14:cNvPr>
              <p14:cNvContentPartPr/>
              <p14:nvPr/>
            </p14:nvContentPartPr>
            <p14:xfrm>
              <a:off x="10689621" y="172475"/>
              <a:ext cx="212400" cy="219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B67D908-0FF0-259B-FB03-418671B76E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74115" y="157020"/>
                <a:ext cx="243052" cy="250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08CB6EA-E1B1-FCCF-1CC2-F273894437C7}"/>
                  </a:ext>
                </a:extLst>
              </p14:cNvPr>
              <p14:cNvContentPartPr/>
              <p14:nvPr/>
            </p14:nvContentPartPr>
            <p14:xfrm>
              <a:off x="3328341" y="603755"/>
              <a:ext cx="1450800" cy="3049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08CB6EA-E1B1-FCCF-1CC2-F273894437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17541" y="592955"/>
                <a:ext cx="1472040" cy="30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96D33EC-9768-4121-A6CF-8EE3FCAB9DFC}"/>
                  </a:ext>
                </a:extLst>
              </p14:cNvPr>
              <p14:cNvContentPartPr/>
              <p14:nvPr/>
            </p14:nvContentPartPr>
            <p14:xfrm>
              <a:off x="5460981" y="235115"/>
              <a:ext cx="1113480" cy="368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96D33EC-9768-4121-A6CF-8EE3FCAB9DF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50181" y="224315"/>
                <a:ext cx="11347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7BDCF60-1DEC-CB8D-52DB-2AC945CF7088}"/>
                  </a:ext>
                </a:extLst>
              </p14:cNvPr>
              <p14:cNvContentPartPr/>
              <p14:nvPr/>
            </p14:nvContentPartPr>
            <p14:xfrm>
              <a:off x="4096581" y="270035"/>
              <a:ext cx="1074600" cy="443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7BDCF60-1DEC-CB8D-52DB-2AC945CF708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85777" y="259235"/>
                <a:ext cx="1095847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333293C-C3A4-1D6C-5F78-597E6E9B7749}"/>
                  </a:ext>
                </a:extLst>
              </p14:cNvPr>
              <p14:cNvContentPartPr/>
              <p14:nvPr/>
            </p14:nvContentPartPr>
            <p14:xfrm>
              <a:off x="6628821" y="235115"/>
              <a:ext cx="847440" cy="383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333293C-C3A4-1D6C-5F78-597E6E9B774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18016" y="224305"/>
                <a:ext cx="868689" cy="4050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49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Macintosh PowerPoint</Application>
  <PresentationFormat>Widescreen</PresentationFormat>
  <Paragraphs>34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Fuentes-Cabrera, Miguel</dc:creator>
  <cp:lastModifiedBy>Fuentes-Cabrera, Miguel</cp:lastModifiedBy>
  <cp:revision>2</cp:revision>
  <dcterms:created xsi:type="dcterms:W3CDTF">2025-03-24T20:37:56Z</dcterms:created>
  <dcterms:modified xsi:type="dcterms:W3CDTF">2025-11-11T18:32:05Z</dcterms:modified>
</cp:coreProperties>
</file>